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9"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5143500" type="screen16x9"/>
  <p:notesSz cx="6858000" cy="9144000"/>
  <p:embeddedFontLst>
    <p:embeddedFont>
      <p:font typeface="Hanken Grotesk" panose="020B0604020202020204" charset="0"/>
      <p:regular r:id="rId14"/>
      <p:bold r:id="rId15"/>
      <p:italic r:id="rId16"/>
      <p:boldItalic r:id="rId17"/>
    </p:embeddedFont>
    <p:embeddedFont>
      <p:font typeface="Hanken Grotesk SemiBold" panose="020B0604020202020204" charset="0"/>
      <p:regular r:id="rId18"/>
      <p:bold r:id="rId19"/>
      <p:italic r:id="rId20"/>
      <p:boldItalic r:id="rId21"/>
    </p:embeddedFont>
    <p:embeddedFont>
      <p:font typeface="Roboto" panose="02000000000000000000" pitchFamily="2" charset="0"/>
      <p:regular r:id="rId22"/>
      <p:bold r:id="rId23"/>
      <p:italic r:id="rId24"/>
      <p:bold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6" d="100"/>
          <a:sy n="116" d="100"/>
        </p:scale>
        <p:origin x="1464" y="9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5.fntdata"/><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5" Type="http://schemas.openxmlformats.org/officeDocument/2006/relationships/font" Target="fonts/font12.fntdata"/><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font" Target="fonts/font7.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1.fntdata"/><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font" Target="fonts/font10.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font" Target="fonts/font9.fntdata"/><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SLIDES_API2084295772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SLIDES_API208429577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SLIDES_API2084295772_139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SLIDES_API2084295772_13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27b4916fe45_0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27b4916fe45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SLIDES_API2084295772_15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SLIDES_API2084295772_1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279710f23dc_0_13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279710f23dc_0_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SLIDES_API2084295772_45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SLIDES_API2084295772_4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27a7e4d0b9a_0_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27a7e4d0b9a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27a7e4d0b9a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27a7e4d0b9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27a7e4d0b9a_0_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 name="Google Shape;155;g27a7e4d0b9a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27a7e4d0b9a_0_2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 name="Google Shape;161;g27a7e4d0b9a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SLIDES_API2084295772_108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0" name="Google Shape;170;SLIDES_API2084295772_10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12000"/>
              <a:buNone/>
              <a:defRPr sz="120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rtl="0">
              <a:spcBef>
                <a:spcPts val="0"/>
              </a:spcBef>
              <a:spcAft>
                <a:spcPts val="0"/>
              </a:spcAft>
              <a:buSzPts val="1800"/>
              <a:buChar char="●"/>
              <a:defRPr/>
            </a:lvl1pPr>
            <a:lvl2pPr marL="914400" lvl="1" indent="-317500" algn="ctr" rtl="0">
              <a:spcBef>
                <a:spcPts val="0"/>
              </a:spcBef>
              <a:spcAft>
                <a:spcPts val="0"/>
              </a:spcAft>
              <a:buSzPts val="1400"/>
              <a:buChar char="○"/>
              <a:defRPr/>
            </a:lvl2pPr>
            <a:lvl3pPr marL="1371600" lvl="2" indent="-317500" algn="ctr" rtl="0">
              <a:spcBef>
                <a:spcPts val="0"/>
              </a:spcBef>
              <a:spcAft>
                <a:spcPts val="0"/>
              </a:spcAft>
              <a:buSzPts val="1400"/>
              <a:buChar char="■"/>
              <a:defRPr/>
            </a:lvl3pPr>
            <a:lvl4pPr marL="1828800" lvl="3" indent="-317500" algn="ctr" rtl="0">
              <a:spcBef>
                <a:spcPts val="0"/>
              </a:spcBef>
              <a:spcAft>
                <a:spcPts val="0"/>
              </a:spcAft>
              <a:buSzPts val="1400"/>
              <a:buChar char="●"/>
              <a:defRPr/>
            </a:lvl4pPr>
            <a:lvl5pPr marL="2286000" lvl="4" indent="-317500" algn="ctr" rtl="0">
              <a:spcBef>
                <a:spcPts val="0"/>
              </a:spcBef>
              <a:spcAft>
                <a:spcPts val="0"/>
              </a:spcAft>
              <a:buSzPts val="1400"/>
              <a:buChar char="○"/>
              <a:defRPr/>
            </a:lvl5pPr>
            <a:lvl6pPr marL="2743200" lvl="5" indent="-317500" algn="ctr" rtl="0">
              <a:spcBef>
                <a:spcPts val="0"/>
              </a:spcBef>
              <a:spcAft>
                <a:spcPts val="0"/>
              </a:spcAft>
              <a:buSzPts val="1400"/>
              <a:buChar char="■"/>
              <a:defRPr/>
            </a:lvl6pPr>
            <a:lvl7pPr marL="3200400" lvl="6" indent="-317500" algn="ctr" rtl="0">
              <a:spcBef>
                <a:spcPts val="0"/>
              </a:spcBef>
              <a:spcAft>
                <a:spcPts val="0"/>
              </a:spcAft>
              <a:buSzPts val="1400"/>
              <a:buChar char="●"/>
              <a:defRPr/>
            </a:lvl7pPr>
            <a:lvl8pPr marL="3657600" lvl="7" indent="-317500" algn="ctr" rtl="0">
              <a:spcBef>
                <a:spcPts val="0"/>
              </a:spcBef>
              <a:spcAft>
                <a:spcPts val="0"/>
              </a:spcAft>
              <a:buSzPts val="1400"/>
              <a:buChar char="○"/>
              <a:defRPr/>
            </a:lvl8pPr>
            <a:lvl9pPr marL="4114800" lvl="8" indent="-317500" algn="ctr" rtl="0">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eldia 1">
  <p:cSld name="TITLE_1">
    <p:spTree>
      <p:nvGrpSpPr>
        <p:cNvPr id="1" name="Shape 50"/>
        <p:cNvGrpSpPr/>
        <p:nvPr/>
      </p:nvGrpSpPr>
      <p:grpSpPr>
        <a:xfrm>
          <a:off x="0" y="0"/>
          <a:ext cx="0" cy="0"/>
          <a:chOff x="0" y="0"/>
          <a:chExt cx="0" cy="0"/>
        </a:xfrm>
      </p:grpSpPr>
      <p:sp>
        <p:nvSpPr>
          <p:cNvPr id="51" name="Google Shape;51;p13"/>
          <p:cNvSpPr txBox="1">
            <a:spLocks noGrp="1"/>
          </p:cNvSpPr>
          <p:nvPr>
            <p:ph type="ctrTitle"/>
          </p:nvPr>
        </p:nvSpPr>
        <p:spPr>
          <a:xfrm>
            <a:off x="1029150" y="1563750"/>
            <a:ext cx="5715000" cy="2016000"/>
          </a:xfrm>
          <a:prstGeom prst="rect">
            <a:avLst/>
          </a:prstGeom>
        </p:spPr>
        <p:txBody>
          <a:bodyPr spcFirstLastPara="1" wrap="square" lIns="91425" tIns="91425" rIns="91425" bIns="91425" anchor="ctr" anchorCtr="0">
            <a:normAutofit/>
          </a:bodyPr>
          <a:lstStyle>
            <a:lvl1pPr lvl="0" rtl="0">
              <a:spcBef>
                <a:spcPts val="0"/>
              </a:spcBef>
              <a:spcAft>
                <a:spcPts val="0"/>
              </a:spcAft>
              <a:buSzPts val="4000"/>
              <a:buFont typeface="Hanken Grotesk"/>
              <a:buNone/>
              <a:defRPr sz="4000" b="1">
                <a:latin typeface="Hanken Grotesk"/>
                <a:ea typeface="Hanken Grotesk"/>
                <a:cs typeface="Hanken Grotesk"/>
                <a:sym typeface="Hanken Grotesk"/>
              </a:defRPr>
            </a:lvl1pPr>
            <a:lvl2pPr lvl="1" algn="ctr" rtl="0">
              <a:spcBef>
                <a:spcPts val="0"/>
              </a:spcBef>
              <a:spcAft>
                <a:spcPts val="0"/>
              </a:spcAft>
              <a:buSzPts val="4000"/>
              <a:buFont typeface="Hanken Grotesk"/>
              <a:buNone/>
              <a:defRPr sz="4000" b="1">
                <a:latin typeface="Hanken Grotesk"/>
                <a:ea typeface="Hanken Grotesk"/>
                <a:cs typeface="Hanken Grotesk"/>
                <a:sym typeface="Hanken Grotesk"/>
              </a:defRPr>
            </a:lvl2pPr>
            <a:lvl3pPr lvl="2" algn="ctr" rtl="0">
              <a:spcBef>
                <a:spcPts val="0"/>
              </a:spcBef>
              <a:spcAft>
                <a:spcPts val="0"/>
              </a:spcAft>
              <a:buSzPts val="4000"/>
              <a:buFont typeface="Hanken Grotesk"/>
              <a:buNone/>
              <a:defRPr sz="4000" b="1">
                <a:latin typeface="Hanken Grotesk"/>
                <a:ea typeface="Hanken Grotesk"/>
                <a:cs typeface="Hanken Grotesk"/>
                <a:sym typeface="Hanken Grotesk"/>
              </a:defRPr>
            </a:lvl3pPr>
            <a:lvl4pPr lvl="3" algn="ctr" rtl="0">
              <a:spcBef>
                <a:spcPts val="0"/>
              </a:spcBef>
              <a:spcAft>
                <a:spcPts val="0"/>
              </a:spcAft>
              <a:buSzPts val="4000"/>
              <a:buFont typeface="Hanken Grotesk"/>
              <a:buNone/>
              <a:defRPr sz="4000" b="1">
                <a:latin typeface="Hanken Grotesk"/>
                <a:ea typeface="Hanken Grotesk"/>
                <a:cs typeface="Hanken Grotesk"/>
                <a:sym typeface="Hanken Grotesk"/>
              </a:defRPr>
            </a:lvl4pPr>
            <a:lvl5pPr lvl="4" algn="ctr" rtl="0">
              <a:spcBef>
                <a:spcPts val="0"/>
              </a:spcBef>
              <a:spcAft>
                <a:spcPts val="0"/>
              </a:spcAft>
              <a:buSzPts val="4000"/>
              <a:buFont typeface="Hanken Grotesk"/>
              <a:buNone/>
              <a:defRPr sz="4000" b="1">
                <a:latin typeface="Hanken Grotesk"/>
                <a:ea typeface="Hanken Grotesk"/>
                <a:cs typeface="Hanken Grotesk"/>
                <a:sym typeface="Hanken Grotesk"/>
              </a:defRPr>
            </a:lvl5pPr>
            <a:lvl6pPr lvl="5" algn="ctr" rtl="0">
              <a:spcBef>
                <a:spcPts val="0"/>
              </a:spcBef>
              <a:spcAft>
                <a:spcPts val="0"/>
              </a:spcAft>
              <a:buSzPts val="4000"/>
              <a:buFont typeface="Hanken Grotesk"/>
              <a:buNone/>
              <a:defRPr sz="4000" b="1">
                <a:latin typeface="Hanken Grotesk"/>
                <a:ea typeface="Hanken Grotesk"/>
                <a:cs typeface="Hanken Grotesk"/>
                <a:sym typeface="Hanken Grotesk"/>
              </a:defRPr>
            </a:lvl6pPr>
            <a:lvl7pPr lvl="6" algn="ctr" rtl="0">
              <a:spcBef>
                <a:spcPts val="0"/>
              </a:spcBef>
              <a:spcAft>
                <a:spcPts val="0"/>
              </a:spcAft>
              <a:buSzPts val="4000"/>
              <a:buFont typeface="Hanken Grotesk"/>
              <a:buNone/>
              <a:defRPr sz="4000" b="1">
                <a:latin typeface="Hanken Grotesk"/>
                <a:ea typeface="Hanken Grotesk"/>
                <a:cs typeface="Hanken Grotesk"/>
                <a:sym typeface="Hanken Grotesk"/>
              </a:defRPr>
            </a:lvl7pPr>
            <a:lvl8pPr lvl="7" algn="ctr" rtl="0">
              <a:spcBef>
                <a:spcPts val="0"/>
              </a:spcBef>
              <a:spcAft>
                <a:spcPts val="0"/>
              </a:spcAft>
              <a:buSzPts val="4000"/>
              <a:buFont typeface="Hanken Grotesk"/>
              <a:buNone/>
              <a:defRPr sz="4000" b="1">
                <a:latin typeface="Hanken Grotesk"/>
                <a:ea typeface="Hanken Grotesk"/>
                <a:cs typeface="Hanken Grotesk"/>
                <a:sym typeface="Hanken Grotesk"/>
              </a:defRPr>
            </a:lvl8pPr>
            <a:lvl9pPr lvl="8" algn="ctr" rtl="0">
              <a:spcBef>
                <a:spcPts val="0"/>
              </a:spcBef>
              <a:spcAft>
                <a:spcPts val="0"/>
              </a:spcAft>
              <a:buSzPts val="4000"/>
              <a:buFont typeface="Hanken Grotesk"/>
              <a:buNone/>
              <a:defRPr sz="4000" b="1">
                <a:latin typeface="Hanken Grotesk"/>
                <a:ea typeface="Hanken Grotesk"/>
                <a:cs typeface="Hanken Grotesk"/>
                <a:sym typeface="Hanken Grotesk"/>
              </a:defRPr>
            </a:lvl9pPr>
          </a:lstStyle>
          <a:p>
            <a:endParaRPr/>
          </a:p>
        </p:txBody>
      </p:sp>
      <p:sp>
        <p:nvSpPr>
          <p:cNvPr id="52" name="Google Shape;52;p1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extLst>
    <p:ext uri="{DCECCB84-F9BA-43D5-87BE-67443E8EF086}">
      <p15:sldGuideLst xmlns:p15="http://schemas.microsoft.com/office/powerpoint/2012/main">
        <p15:guide id="1" orient="horz" pos="1620">
          <p15:clr>
            <a:srgbClr val="E46962"/>
          </p15:clr>
        </p15:guide>
        <p15:guide id="2" pos="432">
          <p15:clr>
            <a:srgbClr val="E46962"/>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ustom Layout 1">
  <p:cSld name="CUSTOM_2">
    <p:spTree>
      <p:nvGrpSpPr>
        <p:cNvPr id="1" name="Shape 53"/>
        <p:cNvGrpSpPr/>
        <p:nvPr/>
      </p:nvGrpSpPr>
      <p:grpSpPr>
        <a:xfrm>
          <a:off x="0" y="0"/>
          <a:ext cx="0" cy="0"/>
          <a:chOff x="0" y="0"/>
          <a:chExt cx="0" cy="0"/>
        </a:xfrm>
      </p:grpSpPr>
      <p:sp>
        <p:nvSpPr>
          <p:cNvPr id="54" name="Google Shape;54;p14"/>
          <p:cNvSpPr txBox="1">
            <a:spLocks noGrp="1"/>
          </p:cNvSpPr>
          <p:nvPr>
            <p:ph type="title"/>
          </p:nvPr>
        </p:nvSpPr>
        <p:spPr>
          <a:xfrm>
            <a:off x="457200" y="445025"/>
            <a:ext cx="8229600" cy="572700"/>
          </a:xfrm>
          <a:prstGeom prst="rect">
            <a:avLst/>
          </a:prstGeom>
        </p:spPr>
        <p:txBody>
          <a:bodyPr spcFirstLastPara="1" wrap="square" lIns="91425" tIns="91425" rIns="91425" bIns="91425" anchor="ctr" anchorCtr="0">
            <a:normAutofit/>
          </a:bodyPr>
          <a:lstStyle>
            <a:lvl1pPr lvl="0" rtl="0">
              <a:spcBef>
                <a:spcPts val="0"/>
              </a:spcBef>
              <a:spcAft>
                <a:spcPts val="0"/>
              </a:spcAft>
              <a:buSzPts val="2800"/>
              <a:buFont typeface="Hanken Grotesk"/>
              <a:buNone/>
              <a:defRPr b="1">
                <a:latin typeface="Hanken Grotesk"/>
                <a:ea typeface="Hanken Grotesk"/>
                <a:cs typeface="Hanken Grotesk"/>
                <a:sym typeface="Hanken Grotesk"/>
              </a:defRPr>
            </a:lvl1pPr>
            <a:lvl2pPr lvl="1" rtl="0">
              <a:spcBef>
                <a:spcPts val="0"/>
              </a:spcBef>
              <a:spcAft>
                <a:spcPts val="0"/>
              </a:spcAft>
              <a:buSzPts val="2800"/>
              <a:buFont typeface="Hanken Grotesk"/>
              <a:buNone/>
              <a:defRPr b="1">
                <a:latin typeface="Hanken Grotesk"/>
                <a:ea typeface="Hanken Grotesk"/>
                <a:cs typeface="Hanken Grotesk"/>
                <a:sym typeface="Hanken Grotesk"/>
              </a:defRPr>
            </a:lvl2pPr>
            <a:lvl3pPr lvl="2" rtl="0">
              <a:spcBef>
                <a:spcPts val="0"/>
              </a:spcBef>
              <a:spcAft>
                <a:spcPts val="0"/>
              </a:spcAft>
              <a:buSzPts val="2800"/>
              <a:buFont typeface="Hanken Grotesk"/>
              <a:buNone/>
              <a:defRPr b="1">
                <a:latin typeface="Hanken Grotesk"/>
                <a:ea typeface="Hanken Grotesk"/>
                <a:cs typeface="Hanken Grotesk"/>
                <a:sym typeface="Hanken Grotesk"/>
              </a:defRPr>
            </a:lvl3pPr>
            <a:lvl4pPr lvl="3" rtl="0">
              <a:spcBef>
                <a:spcPts val="0"/>
              </a:spcBef>
              <a:spcAft>
                <a:spcPts val="0"/>
              </a:spcAft>
              <a:buSzPts val="2800"/>
              <a:buFont typeface="Hanken Grotesk"/>
              <a:buNone/>
              <a:defRPr b="1">
                <a:latin typeface="Hanken Grotesk"/>
                <a:ea typeface="Hanken Grotesk"/>
                <a:cs typeface="Hanken Grotesk"/>
                <a:sym typeface="Hanken Grotesk"/>
              </a:defRPr>
            </a:lvl4pPr>
            <a:lvl5pPr lvl="4" rtl="0">
              <a:spcBef>
                <a:spcPts val="0"/>
              </a:spcBef>
              <a:spcAft>
                <a:spcPts val="0"/>
              </a:spcAft>
              <a:buSzPts val="2800"/>
              <a:buFont typeface="Hanken Grotesk"/>
              <a:buNone/>
              <a:defRPr b="1">
                <a:latin typeface="Hanken Grotesk"/>
                <a:ea typeface="Hanken Grotesk"/>
                <a:cs typeface="Hanken Grotesk"/>
                <a:sym typeface="Hanken Grotesk"/>
              </a:defRPr>
            </a:lvl5pPr>
            <a:lvl6pPr lvl="5" rtl="0">
              <a:spcBef>
                <a:spcPts val="0"/>
              </a:spcBef>
              <a:spcAft>
                <a:spcPts val="0"/>
              </a:spcAft>
              <a:buSzPts val="2800"/>
              <a:buFont typeface="Hanken Grotesk"/>
              <a:buNone/>
              <a:defRPr b="1">
                <a:latin typeface="Hanken Grotesk"/>
                <a:ea typeface="Hanken Grotesk"/>
                <a:cs typeface="Hanken Grotesk"/>
                <a:sym typeface="Hanken Grotesk"/>
              </a:defRPr>
            </a:lvl6pPr>
            <a:lvl7pPr lvl="6" rtl="0">
              <a:spcBef>
                <a:spcPts val="0"/>
              </a:spcBef>
              <a:spcAft>
                <a:spcPts val="0"/>
              </a:spcAft>
              <a:buSzPts val="2800"/>
              <a:buFont typeface="Hanken Grotesk"/>
              <a:buNone/>
              <a:defRPr b="1">
                <a:latin typeface="Hanken Grotesk"/>
                <a:ea typeface="Hanken Grotesk"/>
                <a:cs typeface="Hanken Grotesk"/>
                <a:sym typeface="Hanken Grotesk"/>
              </a:defRPr>
            </a:lvl7pPr>
            <a:lvl8pPr lvl="7" rtl="0">
              <a:spcBef>
                <a:spcPts val="0"/>
              </a:spcBef>
              <a:spcAft>
                <a:spcPts val="0"/>
              </a:spcAft>
              <a:buSzPts val="2800"/>
              <a:buFont typeface="Hanken Grotesk"/>
              <a:buNone/>
              <a:defRPr b="1">
                <a:latin typeface="Hanken Grotesk"/>
                <a:ea typeface="Hanken Grotesk"/>
                <a:cs typeface="Hanken Grotesk"/>
                <a:sym typeface="Hanken Grotesk"/>
              </a:defRPr>
            </a:lvl8pPr>
            <a:lvl9pPr lvl="8" rtl="0">
              <a:spcBef>
                <a:spcPts val="0"/>
              </a:spcBef>
              <a:spcAft>
                <a:spcPts val="0"/>
              </a:spcAft>
              <a:buSzPts val="2800"/>
              <a:buFont typeface="Hanken Grotesk"/>
              <a:buNone/>
              <a:defRPr b="1">
                <a:latin typeface="Hanken Grotesk"/>
                <a:ea typeface="Hanken Grotesk"/>
                <a:cs typeface="Hanken Grotesk"/>
                <a:sym typeface="Hanken Grotesk"/>
              </a:defRPr>
            </a:lvl9pPr>
          </a:lstStyle>
          <a:p>
            <a:endParaRPr/>
          </a:p>
        </p:txBody>
      </p:sp>
      <p:sp>
        <p:nvSpPr>
          <p:cNvPr id="55" name="Google Shape;55;p14"/>
          <p:cNvSpPr txBox="1">
            <a:spLocks noGrp="1"/>
          </p:cNvSpPr>
          <p:nvPr>
            <p:ph type="body" idx="1"/>
          </p:nvPr>
        </p:nvSpPr>
        <p:spPr>
          <a:xfrm>
            <a:off x="457200" y="1140000"/>
            <a:ext cx="4114800" cy="3429000"/>
          </a:xfrm>
          <a:prstGeom prst="rect">
            <a:avLst/>
          </a:prstGeom>
        </p:spPr>
        <p:txBody>
          <a:bodyPr spcFirstLastPara="1" wrap="square" lIns="91425" tIns="91425" rIns="91425" bIns="91425" anchor="t" anchorCtr="0">
            <a:normAutofit/>
          </a:bodyPr>
          <a:lstStyle>
            <a:lvl1pPr marL="457200" lvl="0" indent="-342900" rtl="0">
              <a:spcBef>
                <a:spcPts val="0"/>
              </a:spcBef>
              <a:spcAft>
                <a:spcPts val="0"/>
              </a:spcAft>
              <a:buClr>
                <a:schemeClr val="dk1"/>
              </a:buClr>
              <a:buSzPts val="1800"/>
              <a:buChar char="•"/>
              <a:defRPr>
                <a:solidFill>
                  <a:schemeClr val="dk1"/>
                </a:solidFill>
              </a:defRPr>
            </a:lvl1pPr>
            <a:lvl2pPr marL="914400" lvl="1" indent="-330200" rtl="0">
              <a:spcBef>
                <a:spcPts val="1000"/>
              </a:spcBef>
              <a:spcAft>
                <a:spcPts val="0"/>
              </a:spcAft>
              <a:buClr>
                <a:schemeClr val="dk1"/>
              </a:buClr>
              <a:buSzPts val="1600"/>
              <a:buChar char="○"/>
              <a:defRPr sz="1600">
                <a:solidFill>
                  <a:schemeClr val="dk1"/>
                </a:solidFill>
              </a:defRPr>
            </a:lvl2pPr>
            <a:lvl3pPr marL="1371600" lvl="2" indent="-330200" rtl="0">
              <a:spcBef>
                <a:spcPts val="1000"/>
              </a:spcBef>
              <a:spcAft>
                <a:spcPts val="0"/>
              </a:spcAft>
              <a:buClr>
                <a:schemeClr val="dk1"/>
              </a:buClr>
              <a:buSzPts val="1600"/>
              <a:buChar char="■"/>
              <a:defRPr sz="1600">
                <a:solidFill>
                  <a:schemeClr val="dk1"/>
                </a:solidFill>
              </a:defRPr>
            </a:lvl3pPr>
            <a:lvl4pPr marL="1828800" lvl="3" indent="-330200" rtl="0">
              <a:spcBef>
                <a:spcPts val="1000"/>
              </a:spcBef>
              <a:spcAft>
                <a:spcPts val="0"/>
              </a:spcAft>
              <a:buClr>
                <a:schemeClr val="dk1"/>
              </a:buClr>
              <a:buSzPts val="1600"/>
              <a:buChar char="●"/>
              <a:defRPr sz="1600">
                <a:solidFill>
                  <a:schemeClr val="dk1"/>
                </a:solidFill>
              </a:defRPr>
            </a:lvl4pPr>
            <a:lvl5pPr marL="2286000" lvl="4" indent="-330200" rtl="0">
              <a:spcBef>
                <a:spcPts val="1000"/>
              </a:spcBef>
              <a:spcAft>
                <a:spcPts val="0"/>
              </a:spcAft>
              <a:buClr>
                <a:schemeClr val="dk1"/>
              </a:buClr>
              <a:buSzPts val="1600"/>
              <a:buChar char="○"/>
              <a:defRPr sz="1600">
                <a:solidFill>
                  <a:schemeClr val="dk1"/>
                </a:solidFill>
              </a:defRPr>
            </a:lvl5pPr>
            <a:lvl6pPr marL="2743200" lvl="5" indent="-330200" rtl="0">
              <a:spcBef>
                <a:spcPts val="1000"/>
              </a:spcBef>
              <a:spcAft>
                <a:spcPts val="0"/>
              </a:spcAft>
              <a:buClr>
                <a:schemeClr val="dk1"/>
              </a:buClr>
              <a:buSzPts val="1600"/>
              <a:buChar char="■"/>
              <a:defRPr sz="1600">
                <a:solidFill>
                  <a:schemeClr val="dk1"/>
                </a:solidFill>
              </a:defRPr>
            </a:lvl6pPr>
            <a:lvl7pPr marL="3200400" lvl="6" indent="-330200" rtl="0">
              <a:spcBef>
                <a:spcPts val="1000"/>
              </a:spcBef>
              <a:spcAft>
                <a:spcPts val="0"/>
              </a:spcAft>
              <a:buClr>
                <a:schemeClr val="dk1"/>
              </a:buClr>
              <a:buSzPts val="1600"/>
              <a:buChar char="●"/>
              <a:defRPr sz="1600">
                <a:solidFill>
                  <a:schemeClr val="dk1"/>
                </a:solidFill>
              </a:defRPr>
            </a:lvl7pPr>
            <a:lvl8pPr marL="3657600" lvl="7" indent="-330200" rtl="0">
              <a:spcBef>
                <a:spcPts val="1000"/>
              </a:spcBef>
              <a:spcAft>
                <a:spcPts val="0"/>
              </a:spcAft>
              <a:buClr>
                <a:schemeClr val="dk1"/>
              </a:buClr>
              <a:buSzPts val="1600"/>
              <a:buChar char="○"/>
              <a:defRPr sz="1600">
                <a:solidFill>
                  <a:schemeClr val="dk1"/>
                </a:solidFill>
              </a:defRPr>
            </a:lvl8pPr>
            <a:lvl9pPr marL="4114800" lvl="8" indent="-330200" rtl="0">
              <a:spcBef>
                <a:spcPts val="1000"/>
              </a:spcBef>
              <a:spcAft>
                <a:spcPts val="1000"/>
              </a:spcAft>
              <a:buClr>
                <a:schemeClr val="dk1"/>
              </a:buClr>
              <a:buSzPts val="1600"/>
              <a:buChar char="■"/>
              <a:defRPr sz="1600">
                <a:solidFill>
                  <a:schemeClr val="dk1"/>
                </a:solidFill>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3-section-2">
  <p:cSld name="CUSTOM_3_2_1_1_1_1_1">
    <p:spTree>
      <p:nvGrpSpPr>
        <p:cNvPr id="1" name="Shape 56"/>
        <p:cNvGrpSpPr/>
        <p:nvPr/>
      </p:nvGrpSpPr>
      <p:grpSpPr>
        <a:xfrm>
          <a:off x="0" y="0"/>
          <a:ext cx="0" cy="0"/>
          <a:chOff x="0" y="0"/>
          <a:chExt cx="0" cy="0"/>
        </a:xfrm>
      </p:grpSpPr>
      <p:sp>
        <p:nvSpPr>
          <p:cNvPr id="57" name="Google Shape;57;p15"/>
          <p:cNvSpPr txBox="1">
            <a:spLocks noGrp="1"/>
          </p:cNvSpPr>
          <p:nvPr>
            <p:ph type="body" idx="1"/>
          </p:nvPr>
        </p:nvSpPr>
        <p:spPr>
          <a:xfrm>
            <a:off x="457200" y="2132925"/>
            <a:ext cx="2606100" cy="2439000"/>
          </a:xfrm>
          <a:prstGeom prst="rect">
            <a:avLst/>
          </a:prstGeom>
          <a:noFill/>
          <a:ln>
            <a:noFill/>
          </a:ln>
        </p:spPr>
        <p:txBody>
          <a:bodyPr spcFirstLastPara="1" wrap="square" lIns="137150" tIns="182875" rIns="137150" bIns="91425" anchor="t" anchorCtr="0">
            <a:normAutofit/>
          </a:bodyPr>
          <a:lstStyle>
            <a:lvl1pPr marL="457200" lvl="0" indent="-304800" rtl="0">
              <a:spcBef>
                <a:spcPts val="0"/>
              </a:spcBef>
              <a:spcAft>
                <a:spcPts val="0"/>
              </a:spcAft>
              <a:buClr>
                <a:schemeClr val="dk1"/>
              </a:buClr>
              <a:buSzPts val="1200"/>
              <a:buChar char="•"/>
              <a:defRPr sz="1200">
                <a:solidFill>
                  <a:schemeClr val="dk1"/>
                </a:solidFill>
              </a:defRPr>
            </a:lvl1pPr>
            <a:lvl2pPr marL="914400" lvl="1" indent="-304800" rtl="0">
              <a:spcBef>
                <a:spcPts val="1000"/>
              </a:spcBef>
              <a:spcAft>
                <a:spcPts val="0"/>
              </a:spcAft>
              <a:buClr>
                <a:schemeClr val="dk1"/>
              </a:buClr>
              <a:buSzPts val="1200"/>
              <a:buChar char="○"/>
              <a:defRPr sz="1200">
                <a:solidFill>
                  <a:schemeClr val="dk1"/>
                </a:solidFill>
              </a:defRPr>
            </a:lvl2pPr>
            <a:lvl3pPr marL="1371600" lvl="2" indent="-304800" rtl="0">
              <a:spcBef>
                <a:spcPts val="1000"/>
              </a:spcBef>
              <a:spcAft>
                <a:spcPts val="0"/>
              </a:spcAft>
              <a:buClr>
                <a:schemeClr val="dk1"/>
              </a:buClr>
              <a:buSzPts val="1200"/>
              <a:buChar char="■"/>
              <a:defRPr sz="1200">
                <a:solidFill>
                  <a:schemeClr val="dk1"/>
                </a:solidFill>
              </a:defRPr>
            </a:lvl3pPr>
            <a:lvl4pPr marL="1828800" lvl="3" indent="-304800" rtl="0">
              <a:spcBef>
                <a:spcPts val="1000"/>
              </a:spcBef>
              <a:spcAft>
                <a:spcPts val="0"/>
              </a:spcAft>
              <a:buClr>
                <a:schemeClr val="dk1"/>
              </a:buClr>
              <a:buSzPts val="1200"/>
              <a:buChar char="●"/>
              <a:defRPr sz="1200">
                <a:solidFill>
                  <a:schemeClr val="dk1"/>
                </a:solidFill>
              </a:defRPr>
            </a:lvl4pPr>
            <a:lvl5pPr marL="2286000" lvl="4" indent="-304800" rtl="0">
              <a:spcBef>
                <a:spcPts val="1000"/>
              </a:spcBef>
              <a:spcAft>
                <a:spcPts val="0"/>
              </a:spcAft>
              <a:buClr>
                <a:schemeClr val="dk1"/>
              </a:buClr>
              <a:buSzPts val="1200"/>
              <a:buChar char="○"/>
              <a:defRPr sz="1200">
                <a:solidFill>
                  <a:schemeClr val="dk1"/>
                </a:solidFill>
              </a:defRPr>
            </a:lvl5pPr>
            <a:lvl6pPr marL="2743200" lvl="5" indent="-304800" rtl="0">
              <a:spcBef>
                <a:spcPts val="1000"/>
              </a:spcBef>
              <a:spcAft>
                <a:spcPts val="0"/>
              </a:spcAft>
              <a:buClr>
                <a:schemeClr val="dk1"/>
              </a:buClr>
              <a:buSzPts val="1200"/>
              <a:buChar char="■"/>
              <a:defRPr sz="1200">
                <a:solidFill>
                  <a:schemeClr val="dk1"/>
                </a:solidFill>
              </a:defRPr>
            </a:lvl6pPr>
            <a:lvl7pPr marL="3200400" lvl="6" indent="-304800" rtl="0">
              <a:spcBef>
                <a:spcPts val="1000"/>
              </a:spcBef>
              <a:spcAft>
                <a:spcPts val="0"/>
              </a:spcAft>
              <a:buClr>
                <a:schemeClr val="dk1"/>
              </a:buClr>
              <a:buSzPts val="1200"/>
              <a:buChar char="●"/>
              <a:defRPr sz="1200">
                <a:solidFill>
                  <a:schemeClr val="dk1"/>
                </a:solidFill>
              </a:defRPr>
            </a:lvl7pPr>
            <a:lvl8pPr marL="3657600" lvl="7" indent="-304800" rtl="0">
              <a:spcBef>
                <a:spcPts val="1000"/>
              </a:spcBef>
              <a:spcAft>
                <a:spcPts val="0"/>
              </a:spcAft>
              <a:buClr>
                <a:schemeClr val="dk1"/>
              </a:buClr>
              <a:buSzPts val="1200"/>
              <a:buChar char="○"/>
              <a:defRPr sz="1200">
                <a:solidFill>
                  <a:schemeClr val="dk1"/>
                </a:solidFill>
              </a:defRPr>
            </a:lvl8pPr>
            <a:lvl9pPr marL="4114800" lvl="8" indent="-304800" rtl="0">
              <a:spcBef>
                <a:spcPts val="1000"/>
              </a:spcBef>
              <a:spcAft>
                <a:spcPts val="1000"/>
              </a:spcAft>
              <a:buClr>
                <a:schemeClr val="dk1"/>
              </a:buClr>
              <a:buSzPts val="1200"/>
              <a:buChar char="■"/>
              <a:defRPr sz="1200">
                <a:solidFill>
                  <a:schemeClr val="dk1"/>
                </a:solidFill>
              </a:defRPr>
            </a:lvl9pPr>
          </a:lstStyle>
          <a:p>
            <a:endParaRPr/>
          </a:p>
        </p:txBody>
      </p:sp>
      <p:sp>
        <p:nvSpPr>
          <p:cNvPr id="58" name="Google Shape;58;p15"/>
          <p:cNvSpPr txBox="1">
            <a:spLocks noGrp="1"/>
          </p:cNvSpPr>
          <p:nvPr>
            <p:ph type="subTitle" idx="2"/>
          </p:nvPr>
        </p:nvSpPr>
        <p:spPr>
          <a:xfrm>
            <a:off x="457200" y="1477250"/>
            <a:ext cx="2606100" cy="531300"/>
          </a:xfrm>
          <a:prstGeom prst="rect">
            <a:avLst/>
          </a:prstGeom>
        </p:spPr>
        <p:txBody>
          <a:bodyPr spcFirstLastPara="1" wrap="square" lIns="137150" tIns="182875" rIns="137150" bIns="91425" anchor="t" anchorCtr="0">
            <a:normAutofit/>
          </a:bodyPr>
          <a:lstStyle>
            <a:lvl1pPr marL="0" marR="0" lvl="0" indent="0" algn="l" rtl="0">
              <a:lnSpc>
                <a:spcPct val="105000"/>
              </a:lnSpc>
              <a:spcBef>
                <a:spcPts val="0"/>
              </a:spcBef>
              <a:spcAft>
                <a:spcPts val="0"/>
              </a:spcAft>
              <a:buNone/>
              <a:defRPr sz="1600">
                <a:solidFill>
                  <a:schemeClr val="accent1"/>
                </a:solidFill>
                <a:latin typeface="Hanken Grotesk SemiBold"/>
                <a:ea typeface="Hanken Grotesk SemiBold"/>
                <a:cs typeface="Hanken Grotesk SemiBold"/>
                <a:sym typeface="Hanken Grotesk SemiBold"/>
              </a:defRPr>
            </a:lvl1pPr>
            <a:lvl2pPr lvl="1" rtl="0">
              <a:spcBef>
                <a:spcPts val="100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59" name="Google Shape;59;p15"/>
          <p:cNvSpPr txBox="1">
            <a:spLocks noGrp="1"/>
          </p:cNvSpPr>
          <p:nvPr>
            <p:ph type="title"/>
          </p:nvPr>
        </p:nvSpPr>
        <p:spPr>
          <a:xfrm>
            <a:off x="457200" y="445025"/>
            <a:ext cx="8229600" cy="572700"/>
          </a:xfrm>
          <a:prstGeom prst="rect">
            <a:avLst/>
          </a:prstGeom>
        </p:spPr>
        <p:txBody>
          <a:bodyPr spcFirstLastPara="1" wrap="square" lIns="91425" tIns="91425" rIns="91425" bIns="91425" anchor="ctr" anchorCtr="0">
            <a:normAutofit/>
          </a:bodyPr>
          <a:lstStyle>
            <a:lvl1pPr lvl="0" rtl="0">
              <a:spcBef>
                <a:spcPts val="0"/>
              </a:spcBef>
              <a:spcAft>
                <a:spcPts val="0"/>
              </a:spcAft>
              <a:buSzPts val="2800"/>
              <a:buFont typeface="Hanken Grotesk"/>
              <a:buNone/>
              <a:defRPr b="1">
                <a:latin typeface="Hanken Grotesk"/>
                <a:ea typeface="Hanken Grotesk"/>
                <a:cs typeface="Hanken Grotesk"/>
                <a:sym typeface="Hanken Grotesk"/>
              </a:defRPr>
            </a:lvl1pPr>
            <a:lvl2pPr lvl="1" rtl="0">
              <a:spcBef>
                <a:spcPts val="0"/>
              </a:spcBef>
              <a:spcAft>
                <a:spcPts val="0"/>
              </a:spcAft>
              <a:buSzPts val="2800"/>
              <a:buFont typeface="Hanken Grotesk"/>
              <a:buNone/>
              <a:defRPr b="1">
                <a:latin typeface="Hanken Grotesk"/>
                <a:ea typeface="Hanken Grotesk"/>
                <a:cs typeface="Hanken Grotesk"/>
                <a:sym typeface="Hanken Grotesk"/>
              </a:defRPr>
            </a:lvl2pPr>
            <a:lvl3pPr lvl="2" rtl="0">
              <a:spcBef>
                <a:spcPts val="0"/>
              </a:spcBef>
              <a:spcAft>
                <a:spcPts val="0"/>
              </a:spcAft>
              <a:buSzPts val="2800"/>
              <a:buFont typeface="Hanken Grotesk"/>
              <a:buNone/>
              <a:defRPr b="1">
                <a:latin typeface="Hanken Grotesk"/>
                <a:ea typeface="Hanken Grotesk"/>
                <a:cs typeface="Hanken Grotesk"/>
                <a:sym typeface="Hanken Grotesk"/>
              </a:defRPr>
            </a:lvl3pPr>
            <a:lvl4pPr lvl="3" rtl="0">
              <a:spcBef>
                <a:spcPts val="0"/>
              </a:spcBef>
              <a:spcAft>
                <a:spcPts val="0"/>
              </a:spcAft>
              <a:buSzPts val="2800"/>
              <a:buFont typeface="Hanken Grotesk"/>
              <a:buNone/>
              <a:defRPr b="1">
                <a:latin typeface="Hanken Grotesk"/>
                <a:ea typeface="Hanken Grotesk"/>
                <a:cs typeface="Hanken Grotesk"/>
                <a:sym typeface="Hanken Grotesk"/>
              </a:defRPr>
            </a:lvl4pPr>
            <a:lvl5pPr lvl="4" rtl="0">
              <a:spcBef>
                <a:spcPts val="0"/>
              </a:spcBef>
              <a:spcAft>
                <a:spcPts val="0"/>
              </a:spcAft>
              <a:buSzPts val="2800"/>
              <a:buFont typeface="Hanken Grotesk"/>
              <a:buNone/>
              <a:defRPr b="1">
                <a:latin typeface="Hanken Grotesk"/>
                <a:ea typeface="Hanken Grotesk"/>
                <a:cs typeface="Hanken Grotesk"/>
                <a:sym typeface="Hanken Grotesk"/>
              </a:defRPr>
            </a:lvl5pPr>
            <a:lvl6pPr lvl="5" rtl="0">
              <a:spcBef>
                <a:spcPts val="0"/>
              </a:spcBef>
              <a:spcAft>
                <a:spcPts val="0"/>
              </a:spcAft>
              <a:buSzPts val="2800"/>
              <a:buFont typeface="Hanken Grotesk"/>
              <a:buNone/>
              <a:defRPr b="1">
                <a:latin typeface="Hanken Grotesk"/>
                <a:ea typeface="Hanken Grotesk"/>
                <a:cs typeface="Hanken Grotesk"/>
                <a:sym typeface="Hanken Grotesk"/>
              </a:defRPr>
            </a:lvl6pPr>
            <a:lvl7pPr lvl="6" rtl="0">
              <a:spcBef>
                <a:spcPts val="0"/>
              </a:spcBef>
              <a:spcAft>
                <a:spcPts val="0"/>
              </a:spcAft>
              <a:buSzPts val="2800"/>
              <a:buFont typeface="Hanken Grotesk"/>
              <a:buNone/>
              <a:defRPr b="1">
                <a:latin typeface="Hanken Grotesk"/>
                <a:ea typeface="Hanken Grotesk"/>
                <a:cs typeface="Hanken Grotesk"/>
                <a:sym typeface="Hanken Grotesk"/>
              </a:defRPr>
            </a:lvl7pPr>
            <a:lvl8pPr lvl="7" rtl="0">
              <a:spcBef>
                <a:spcPts val="0"/>
              </a:spcBef>
              <a:spcAft>
                <a:spcPts val="0"/>
              </a:spcAft>
              <a:buSzPts val="2800"/>
              <a:buFont typeface="Hanken Grotesk"/>
              <a:buNone/>
              <a:defRPr b="1">
                <a:latin typeface="Hanken Grotesk"/>
                <a:ea typeface="Hanken Grotesk"/>
                <a:cs typeface="Hanken Grotesk"/>
                <a:sym typeface="Hanken Grotesk"/>
              </a:defRPr>
            </a:lvl8pPr>
            <a:lvl9pPr lvl="8" rtl="0">
              <a:spcBef>
                <a:spcPts val="0"/>
              </a:spcBef>
              <a:spcAft>
                <a:spcPts val="0"/>
              </a:spcAft>
              <a:buSzPts val="2800"/>
              <a:buFont typeface="Hanken Grotesk"/>
              <a:buNone/>
              <a:defRPr b="1">
                <a:latin typeface="Hanken Grotesk"/>
                <a:ea typeface="Hanken Grotesk"/>
                <a:cs typeface="Hanken Grotesk"/>
                <a:sym typeface="Hanken Grotesk"/>
              </a:defRPr>
            </a:lvl9pPr>
          </a:lstStyle>
          <a:p>
            <a:endParaRPr/>
          </a:p>
        </p:txBody>
      </p:sp>
      <p:sp>
        <p:nvSpPr>
          <p:cNvPr id="60" name="Google Shape;60;p15"/>
          <p:cNvSpPr txBox="1">
            <a:spLocks noGrp="1"/>
          </p:cNvSpPr>
          <p:nvPr>
            <p:ph type="body" idx="3"/>
          </p:nvPr>
        </p:nvSpPr>
        <p:spPr>
          <a:xfrm>
            <a:off x="3268950" y="2132925"/>
            <a:ext cx="2606100" cy="2439000"/>
          </a:xfrm>
          <a:prstGeom prst="rect">
            <a:avLst/>
          </a:prstGeom>
          <a:noFill/>
          <a:ln>
            <a:noFill/>
          </a:ln>
        </p:spPr>
        <p:txBody>
          <a:bodyPr spcFirstLastPara="1" wrap="square" lIns="137150" tIns="182875" rIns="137150" bIns="91425" anchor="t" anchorCtr="0">
            <a:normAutofit/>
          </a:bodyPr>
          <a:lstStyle>
            <a:lvl1pPr marL="457200" lvl="0" indent="-304800" rtl="0">
              <a:spcBef>
                <a:spcPts val="0"/>
              </a:spcBef>
              <a:spcAft>
                <a:spcPts val="0"/>
              </a:spcAft>
              <a:buClr>
                <a:schemeClr val="dk1"/>
              </a:buClr>
              <a:buSzPts val="1200"/>
              <a:buChar char="•"/>
              <a:defRPr sz="1200">
                <a:solidFill>
                  <a:schemeClr val="dk1"/>
                </a:solidFill>
              </a:defRPr>
            </a:lvl1pPr>
            <a:lvl2pPr marL="914400" lvl="1" indent="-304800" rtl="0">
              <a:spcBef>
                <a:spcPts val="1000"/>
              </a:spcBef>
              <a:spcAft>
                <a:spcPts val="0"/>
              </a:spcAft>
              <a:buClr>
                <a:schemeClr val="dk1"/>
              </a:buClr>
              <a:buSzPts val="1200"/>
              <a:buChar char="○"/>
              <a:defRPr sz="1200">
                <a:solidFill>
                  <a:schemeClr val="dk1"/>
                </a:solidFill>
              </a:defRPr>
            </a:lvl2pPr>
            <a:lvl3pPr marL="1371600" lvl="2" indent="-304800" rtl="0">
              <a:spcBef>
                <a:spcPts val="1000"/>
              </a:spcBef>
              <a:spcAft>
                <a:spcPts val="0"/>
              </a:spcAft>
              <a:buClr>
                <a:schemeClr val="dk1"/>
              </a:buClr>
              <a:buSzPts val="1200"/>
              <a:buChar char="■"/>
              <a:defRPr sz="1200">
                <a:solidFill>
                  <a:schemeClr val="dk1"/>
                </a:solidFill>
              </a:defRPr>
            </a:lvl3pPr>
            <a:lvl4pPr marL="1828800" lvl="3" indent="-304800" rtl="0">
              <a:spcBef>
                <a:spcPts val="1000"/>
              </a:spcBef>
              <a:spcAft>
                <a:spcPts val="0"/>
              </a:spcAft>
              <a:buClr>
                <a:schemeClr val="dk1"/>
              </a:buClr>
              <a:buSzPts val="1200"/>
              <a:buChar char="●"/>
              <a:defRPr sz="1200">
                <a:solidFill>
                  <a:schemeClr val="dk1"/>
                </a:solidFill>
              </a:defRPr>
            </a:lvl4pPr>
            <a:lvl5pPr marL="2286000" lvl="4" indent="-304800" rtl="0">
              <a:spcBef>
                <a:spcPts val="1000"/>
              </a:spcBef>
              <a:spcAft>
                <a:spcPts val="0"/>
              </a:spcAft>
              <a:buClr>
                <a:schemeClr val="dk1"/>
              </a:buClr>
              <a:buSzPts val="1200"/>
              <a:buChar char="○"/>
              <a:defRPr sz="1200">
                <a:solidFill>
                  <a:schemeClr val="dk1"/>
                </a:solidFill>
              </a:defRPr>
            </a:lvl5pPr>
            <a:lvl6pPr marL="2743200" lvl="5" indent="-304800" rtl="0">
              <a:spcBef>
                <a:spcPts val="1000"/>
              </a:spcBef>
              <a:spcAft>
                <a:spcPts val="0"/>
              </a:spcAft>
              <a:buClr>
                <a:schemeClr val="dk1"/>
              </a:buClr>
              <a:buSzPts val="1200"/>
              <a:buChar char="■"/>
              <a:defRPr sz="1200">
                <a:solidFill>
                  <a:schemeClr val="dk1"/>
                </a:solidFill>
              </a:defRPr>
            </a:lvl6pPr>
            <a:lvl7pPr marL="3200400" lvl="6" indent="-304800" rtl="0">
              <a:spcBef>
                <a:spcPts val="1000"/>
              </a:spcBef>
              <a:spcAft>
                <a:spcPts val="0"/>
              </a:spcAft>
              <a:buClr>
                <a:schemeClr val="dk1"/>
              </a:buClr>
              <a:buSzPts val="1200"/>
              <a:buChar char="●"/>
              <a:defRPr sz="1200">
                <a:solidFill>
                  <a:schemeClr val="dk1"/>
                </a:solidFill>
              </a:defRPr>
            </a:lvl7pPr>
            <a:lvl8pPr marL="3657600" lvl="7" indent="-304800" rtl="0">
              <a:spcBef>
                <a:spcPts val="1000"/>
              </a:spcBef>
              <a:spcAft>
                <a:spcPts val="0"/>
              </a:spcAft>
              <a:buClr>
                <a:schemeClr val="dk1"/>
              </a:buClr>
              <a:buSzPts val="1200"/>
              <a:buChar char="○"/>
              <a:defRPr sz="1200">
                <a:solidFill>
                  <a:schemeClr val="dk1"/>
                </a:solidFill>
              </a:defRPr>
            </a:lvl8pPr>
            <a:lvl9pPr marL="4114800" lvl="8" indent="-304800" rtl="0">
              <a:spcBef>
                <a:spcPts val="1000"/>
              </a:spcBef>
              <a:spcAft>
                <a:spcPts val="1000"/>
              </a:spcAft>
              <a:buClr>
                <a:schemeClr val="dk1"/>
              </a:buClr>
              <a:buSzPts val="1200"/>
              <a:buChar char="■"/>
              <a:defRPr sz="1200">
                <a:solidFill>
                  <a:schemeClr val="dk1"/>
                </a:solidFill>
              </a:defRPr>
            </a:lvl9pPr>
          </a:lstStyle>
          <a:p>
            <a:endParaRPr/>
          </a:p>
        </p:txBody>
      </p:sp>
      <p:sp>
        <p:nvSpPr>
          <p:cNvPr id="61" name="Google Shape;61;p15"/>
          <p:cNvSpPr txBox="1">
            <a:spLocks noGrp="1"/>
          </p:cNvSpPr>
          <p:nvPr>
            <p:ph type="subTitle" idx="4"/>
          </p:nvPr>
        </p:nvSpPr>
        <p:spPr>
          <a:xfrm>
            <a:off x="3268950" y="1477250"/>
            <a:ext cx="2606100" cy="531300"/>
          </a:xfrm>
          <a:prstGeom prst="rect">
            <a:avLst/>
          </a:prstGeom>
        </p:spPr>
        <p:txBody>
          <a:bodyPr spcFirstLastPara="1" wrap="square" lIns="137150" tIns="182875" rIns="137150" bIns="91425" anchor="t" anchorCtr="0">
            <a:normAutofit/>
          </a:bodyPr>
          <a:lstStyle>
            <a:lvl1pPr marL="0" marR="0" lvl="0" indent="0" algn="l" rtl="0">
              <a:lnSpc>
                <a:spcPct val="105000"/>
              </a:lnSpc>
              <a:spcBef>
                <a:spcPts val="0"/>
              </a:spcBef>
              <a:spcAft>
                <a:spcPts val="0"/>
              </a:spcAft>
              <a:buNone/>
              <a:defRPr sz="1600">
                <a:solidFill>
                  <a:schemeClr val="accent1"/>
                </a:solidFill>
                <a:latin typeface="Hanken Grotesk SemiBold"/>
                <a:ea typeface="Hanken Grotesk SemiBold"/>
                <a:cs typeface="Hanken Grotesk SemiBold"/>
                <a:sym typeface="Hanken Grotesk SemiBold"/>
              </a:defRPr>
            </a:lvl1pPr>
            <a:lvl2pPr lvl="1" rtl="0">
              <a:spcBef>
                <a:spcPts val="100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2" name="Google Shape;62;p15"/>
          <p:cNvSpPr txBox="1">
            <a:spLocks noGrp="1"/>
          </p:cNvSpPr>
          <p:nvPr>
            <p:ph type="body" idx="5"/>
          </p:nvPr>
        </p:nvSpPr>
        <p:spPr>
          <a:xfrm>
            <a:off x="6080700" y="2132925"/>
            <a:ext cx="2606100" cy="2439000"/>
          </a:xfrm>
          <a:prstGeom prst="rect">
            <a:avLst/>
          </a:prstGeom>
          <a:noFill/>
          <a:ln>
            <a:noFill/>
          </a:ln>
        </p:spPr>
        <p:txBody>
          <a:bodyPr spcFirstLastPara="1" wrap="square" lIns="137150" tIns="182875" rIns="137150" bIns="91425" anchor="t" anchorCtr="0">
            <a:normAutofit/>
          </a:bodyPr>
          <a:lstStyle>
            <a:lvl1pPr marL="457200" lvl="0" indent="-304800" rtl="0">
              <a:spcBef>
                <a:spcPts val="0"/>
              </a:spcBef>
              <a:spcAft>
                <a:spcPts val="0"/>
              </a:spcAft>
              <a:buClr>
                <a:schemeClr val="dk1"/>
              </a:buClr>
              <a:buSzPts val="1200"/>
              <a:buChar char="•"/>
              <a:defRPr sz="1200">
                <a:solidFill>
                  <a:schemeClr val="dk1"/>
                </a:solidFill>
              </a:defRPr>
            </a:lvl1pPr>
            <a:lvl2pPr marL="914400" lvl="1" indent="-304800" rtl="0">
              <a:spcBef>
                <a:spcPts val="1000"/>
              </a:spcBef>
              <a:spcAft>
                <a:spcPts val="0"/>
              </a:spcAft>
              <a:buClr>
                <a:schemeClr val="dk1"/>
              </a:buClr>
              <a:buSzPts val="1200"/>
              <a:buChar char="○"/>
              <a:defRPr sz="1200">
                <a:solidFill>
                  <a:schemeClr val="dk1"/>
                </a:solidFill>
              </a:defRPr>
            </a:lvl2pPr>
            <a:lvl3pPr marL="1371600" lvl="2" indent="-304800" rtl="0">
              <a:spcBef>
                <a:spcPts val="1000"/>
              </a:spcBef>
              <a:spcAft>
                <a:spcPts val="0"/>
              </a:spcAft>
              <a:buClr>
                <a:schemeClr val="dk1"/>
              </a:buClr>
              <a:buSzPts val="1200"/>
              <a:buChar char="■"/>
              <a:defRPr sz="1200">
                <a:solidFill>
                  <a:schemeClr val="dk1"/>
                </a:solidFill>
              </a:defRPr>
            </a:lvl3pPr>
            <a:lvl4pPr marL="1828800" lvl="3" indent="-304800" rtl="0">
              <a:spcBef>
                <a:spcPts val="1000"/>
              </a:spcBef>
              <a:spcAft>
                <a:spcPts val="0"/>
              </a:spcAft>
              <a:buClr>
                <a:schemeClr val="dk1"/>
              </a:buClr>
              <a:buSzPts val="1200"/>
              <a:buChar char="●"/>
              <a:defRPr sz="1200">
                <a:solidFill>
                  <a:schemeClr val="dk1"/>
                </a:solidFill>
              </a:defRPr>
            </a:lvl4pPr>
            <a:lvl5pPr marL="2286000" lvl="4" indent="-304800" rtl="0">
              <a:spcBef>
                <a:spcPts val="1000"/>
              </a:spcBef>
              <a:spcAft>
                <a:spcPts val="0"/>
              </a:spcAft>
              <a:buClr>
                <a:schemeClr val="dk1"/>
              </a:buClr>
              <a:buSzPts val="1200"/>
              <a:buChar char="○"/>
              <a:defRPr sz="1200">
                <a:solidFill>
                  <a:schemeClr val="dk1"/>
                </a:solidFill>
              </a:defRPr>
            </a:lvl5pPr>
            <a:lvl6pPr marL="2743200" lvl="5" indent="-304800" rtl="0">
              <a:spcBef>
                <a:spcPts val="1000"/>
              </a:spcBef>
              <a:spcAft>
                <a:spcPts val="0"/>
              </a:spcAft>
              <a:buClr>
                <a:schemeClr val="dk1"/>
              </a:buClr>
              <a:buSzPts val="1200"/>
              <a:buChar char="■"/>
              <a:defRPr sz="1200">
                <a:solidFill>
                  <a:schemeClr val="dk1"/>
                </a:solidFill>
              </a:defRPr>
            </a:lvl6pPr>
            <a:lvl7pPr marL="3200400" lvl="6" indent="-304800" rtl="0">
              <a:spcBef>
                <a:spcPts val="1000"/>
              </a:spcBef>
              <a:spcAft>
                <a:spcPts val="0"/>
              </a:spcAft>
              <a:buClr>
                <a:schemeClr val="dk1"/>
              </a:buClr>
              <a:buSzPts val="1200"/>
              <a:buChar char="●"/>
              <a:defRPr sz="1200">
                <a:solidFill>
                  <a:schemeClr val="dk1"/>
                </a:solidFill>
              </a:defRPr>
            </a:lvl7pPr>
            <a:lvl8pPr marL="3657600" lvl="7" indent="-304800" rtl="0">
              <a:spcBef>
                <a:spcPts val="1000"/>
              </a:spcBef>
              <a:spcAft>
                <a:spcPts val="0"/>
              </a:spcAft>
              <a:buClr>
                <a:schemeClr val="dk1"/>
              </a:buClr>
              <a:buSzPts val="1200"/>
              <a:buChar char="○"/>
              <a:defRPr sz="1200">
                <a:solidFill>
                  <a:schemeClr val="dk1"/>
                </a:solidFill>
              </a:defRPr>
            </a:lvl8pPr>
            <a:lvl9pPr marL="4114800" lvl="8" indent="-304800" rtl="0">
              <a:spcBef>
                <a:spcPts val="1000"/>
              </a:spcBef>
              <a:spcAft>
                <a:spcPts val="1000"/>
              </a:spcAft>
              <a:buClr>
                <a:schemeClr val="dk1"/>
              </a:buClr>
              <a:buSzPts val="1200"/>
              <a:buChar char="■"/>
              <a:defRPr sz="1200">
                <a:solidFill>
                  <a:schemeClr val="dk1"/>
                </a:solidFill>
              </a:defRPr>
            </a:lvl9pPr>
          </a:lstStyle>
          <a:p>
            <a:endParaRPr/>
          </a:p>
        </p:txBody>
      </p:sp>
      <p:sp>
        <p:nvSpPr>
          <p:cNvPr id="63" name="Google Shape;63;p15"/>
          <p:cNvSpPr txBox="1">
            <a:spLocks noGrp="1"/>
          </p:cNvSpPr>
          <p:nvPr>
            <p:ph type="subTitle" idx="6"/>
          </p:nvPr>
        </p:nvSpPr>
        <p:spPr>
          <a:xfrm>
            <a:off x="6080700" y="1477250"/>
            <a:ext cx="2606100" cy="531300"/>
          </a:xfrm>
          <a:prstGeom prst="rect">
            <a:avLst/>
          </a:prstGeom>
        </p:spPr>
        <p:txBody>
          <a:bodyPr spcFirstLastPara="1" wrap="square" lIns="137150" tIns="182875" rIns="137150" bIns="91425" anchor="t" anchorCtr="0">
            <a:normAutofit/>
          </a:bodyPr>
          <a:lstStyle>
            <a:lvl1pPr marL="0" marR="0" lvl="0" indent="0" algn="l" rtl="0">
              <a:lnSpc>
                <a:spcPct val="105000"/>
              </a:lnSpc>
              <a:spcBef>
                <a:spcPts val="0"/>
              </a:spcBef>
              <a:spcAft>
                <a:spcPts val="0"/>
              </a:spcAft>
              <a:buNone/>
              <a:defRPr sz="1600">
                <a:solidFill>
                  <a:schemeClr val="accent1"/>
                </a:solidFill>
                <a:latin typeface="Hanken Grotesk SemiBold"/>
                <a:ea typeface="Hanken Grotesk SemiBold"/>
                <a:cs typeface="Hanken Grotesk SemiBold"/>
                <a:sym typeface="Hanken Grotesk SemiBold"/>
              </a:defRPr>
            </a:lvl1pPr>
            <a:lvl2pPr lvl="1" rtl="0">
              <a:spcBef>
                <a:spcPts val="100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3-section-3">
  <p:cSld name="CUSTOM_3_2_1_1_1_1_1_1">
    <p:spTree>
      <p:nvGrpSpPr>
        <p:cNvPr id="1" name="Shape 64"/>
        <p:cNvGrpSpPr/>
        <p:nvPr/>
      </p:nvGrpSpPr>
      <p:grpSpPr>
        <a:xfrm>
          <a:off x="0" y="0"/>
          <a:ext cx="0" cy="0"/>
          <a:chOff x="0" y="0"/>
          <a:chExt cx="0" cy="0"/>
        </a:xfrm>
      </p:grpSpPr>
      <p:sp>
        <p:nvSpPr>
          <p:cNvPr id="65" name="Google Shape;65;p16"/>
          <p:cNvSpPr txBox="1">
            <a:spLocks noGrp="1"/>
          </p:cNvSpPr>
          <p:nvPr>
            <p:ph type="body" idx="1"/>
          </p:nvPr>
        </p:nvSpPr>
        <p:spPr>
          <a:xfrm>
            <a:off x="2064350" y="1140000"/>
            <a:ext cx="5252100" cy="986100"/>
          </a:xfrm>
          <a:prstGeom prst="rect">
            <a:avLst/>
          </a:prstGeom>
          <a:noFill/>
          <a:ln>
            <a:noFill/>
          </a:ln>
        </p:spPr>
        <p:txBody>
          <a:bodyPr spcFirstLastPara="1" wrap="square" lIns="91425" tIns="91425" rIns="91425" bIns="91425" anchor="ctr" anchorCtr="0">
            <a:normAutofit/>
          </a:bodyPr>
          <a:lstStyle>
            <a:lvl1pPr marL="457200" lvl="0" indent="-304800" rtl="0">
              <a:spcBef>
                <a:spcPts val="0"/>
              </a:spcBef>
              <a:spcAft>
                <a:spcPts val="0"/>
              </a:spcAft>
              <a:buClr>
                <a:schemeClr val="dk1"/>
              </a:buClr>
              <a:buSzPts val="1200"/>
              <a:buChar char="•"/>
              <a:defRPr sz="1200">
                <a:solidFill>
                  <a:schemeClr val="dk1"/>
                </a:solidFill>
              </a:defRPr>
            </a:lvl1pPr>
            <a:lvl2pPr marL="914400" lvl="1" indent="-304800" rtl="0">
              <a:spcBef>
                <a:spcPts val="1000"/>
              </a:spcBef>
              <a:spcAft>
                <a:spcPts val="0"/>
              </a:spcAft>
              <a:buClr>
                <a:schemeClr val="dk1"/>
              </a:buClr>
              <a:buSzPts val="1200"/>
              <a:buChar char="○"/>
              <a:defRPr sz="1200">
                <a:solidFill>
                  <a:schemeClr val="dk1"/>
                </a:solidFill>
              </a:defRPr>
            </a:lvl2pPr>
            <a:lvl3pPr marL="1371600" lvl="2" indent="-304800" rtl="0">
              <a:spcBef>
                <a:spcPts val="1000"/>
              </a:spcBef>
              <a:spcAft>
                <a:spcPts val="0"/>
              </a:spcAft>
              <a:buClr>
                <a:schemeClr val="dk1"/>
              </a:buClr>
              <a:buSzPts val="1200"/>
              <a:buChar char="■"/>
              <a:defRPr sz="1200">
                <a:solidFill>
                  <a:schemeClr val="dk1"/>
                </a:solidFill>
              </a:defRPr>
            </a:lvl3pPr>
            <a:lvl4pPr marL="1828800" lvl="3" indent="-304800" rtl="0">
              <a:spcBef>
                <a:spcPts val="1000"/>
              </a:spcBef>
              <a:spcAft>
                <a:spcPts val="0"/>
              </a:spcAft>
              <a:buClr>
                <a:schemeClr val="dk1"/>
              </a:buClr>
              <a:buSzPts val="1200"/>
              <a:buChar char="●"/>
              <a:defRPr sz="1200">
                <a:solidFill>
                  <a:schemeClr val="dk1"/>
                </a:solidFill>
              </a:defRPr>
            </a:lvl4pPr>
            <a:lvl5pPr marL="2286000" lvl="4" indent="-304800" rtl="0">
              <a:spcBef>
                <a:spcPts val="1000"/>
              </a:spcBef>
              <a:spcAft>
                <a:spcPts val="0"/>
              </a:spcAft>
              <a:buClr>
                <a:schemeClr val="dk1"/>
              </a:buClr>
              <a:buSzPts val="1200"/>
              <a:buChar char="○"/>
              <a:defRPr sz="1200">
                <a:solidFill>
                  <a:schemeClr val="dk1"/>
                </a:solidFill>
              </a:defRPr>
            </a:lvl5pPr>
            <a:lvl6pPr marL="2743200" lvl="5" indent="-304800" rtl="0">
              <a:spcBef>
                <a:spcPts val="1000"/>
              </a:spcBef>
              <a:spcAft>
                <a:spcPts val="0"/>
              </a:spcAft>
              <a:buClr>
                <a:schemeClr val="dk1"/>
              </a:buClr>
              <a:buSzPts val="1200"/>
              <a:buChar char="■"/>
              <a:defRPr sz="1200">
                <a:solidFill>
                  <a:schemeClr val="dk1"/>
                </a:solidFill>
              </a:defRPr>
            </a:lvl6pPr>
            <a:lvl7pPr marL="3200400" lvl="6" indent="-304800" rtl="0">
              <a:spcBef>
                <a:spcPts val="1000"/>
              </a:spcBef>
              <a:spcAft>
                <a:spcPts val="0"/>
              </a:spcAft>
              <a:buClr>
                <a:schemeClr val="dk1"/>
              </a:buClr>
              <a:buSzPts val="1200"/>
              <a:buChar char="●"/>
              <a:defRPr sz="1200">
                <a:solidFill>
                  <a:schemeClr val="dk1"/>
                </a:solidFill>
              </a:defRPr>
            </a:lvl7pPr>
            <a:lvl8pPr marL="3657600" lvl="7" indent="-304800" rtl="0">
              <a:spcBef>
                <a:spcPts val="1000"/>
              </a:spcBef>
              <a:spcAft>
                <a:spcPts val="0"/>
              </a:spcAft>
              <a:buClr>
                <a:schemeClr val="dk1"/>
              </a:buClr>
              <a:buSzPts val="1200"/>
              <a:buChar char="○"/>
              <a:defRPr sz="1200">
                <a:solidFill>
                  <a:schemeClr val="dk1"/>
                </a:solidFill>
              </a:defRPr>
            </a:lvl8pPr>
            <a:lvl9pPr marL="4114800" lvl="8" indent="-304800" rtl="0">
              <a:spcBef>
                <a:spcPts val="1000"/>
              </a:spcBef>
              <a:spcAft>
                <a:spcPts val="1000"/>
              </a:spcAft>
              <a:buClr>
                <a:schemeClr val="dk1"/>
              </a:buClr>
              <a:buSzPts val="1200"/>
              <a:buChar char="■"/>
              <a:defRPr sz="1200">
                <a:solidFill>
                  <a:schemeClr val="dk1"/>
                </a:solidFill>
              </a:defRPr>
            </a:lvl9pPr>
          </a:lstStyle>
          <a:p>
            <a:endParaRPr/>
          </a:p>
        </p:txBody>
      </p:sp>
      <p:sp>
        <p:nvSpPr>
          <p:cNvPr id="66" name="Google Shape;66;p16"/>
          <p:cNvSpPr txBox="1">
            <a:spLocks noGrp="1"/>
          </p:cNvSpPr>
          <p:nvPr>
            <p:ph type="body" idx="2"/>
          </p:nvPr>
        </p:nvSpPr>
        <p:spPr>
          <a:xfrm>
            <a:off x="2064350" y="2361288"/>
            <a:ext cx="5252100" cy="986100"/>
          </a:xfrm>
          <a:prstGeom prst="rect">
            <a:avLst/>
          </a:prstGeom>
          <a:noFill/>
          <a:ln>
            <a:noFill/>
          </a:ln>
        </p:spPr>
        <p:txBody>
          <a:bodyPr spcFirstLastPara="1" wrap="square" lIns="91425" tIns="91425" rIns="91425" bIns="91425" anchor="ctr" anchorCtr="0">
            <a:normAutofit/>
          </a:bodyPr>
          <a:lstStyle>
            <a:lvl1pPr marL="457200" lvl="0" indent="-304800" rtl="0">
              <a:spcBef>
                <a:spcPts val="0"/>
              </a:spcBef>
              <a:spcAft>
                <a:spcPts val="0"/>
              </a:spcAft>
              <a:buClr>
                <a:schemeClr val="dk1"/>
              </a:buClr>
              <a:buSzPts val="1200"/>
              <a:buChar char="•"/>
              <a:defRPr sz="1200">
                <a:solidFill>
                  <a:schemeClr val="dk1"/>
                </a:solidFill>
              </a:defRPr>
            </a:lvl1pPr>
            <a:lvl2pPr marL="914400" lvl="1" indent="-304800" rtl="0">
              <a:spcBef>
                <a:spcPts val="1000"/>
              </a:spcBef>
              <a:spcAft>
                <a:spcPts val="0"/>
              </a:spcAft>
              <a:buClr>
                <a:schemeClr val="dk1"/>
              </a:buClr>
              <a:buSzPts val="1200"/>
              <a:buChar char="○"/>
              <a:defRPr sz="1200">
                <a:solidFill>
                  <a:schemeClr val="dk1"/>
                </a:solidFill>
              </a:defRPr>
            </a:lvl2pPr>
            <a:lvl3pPr marL="1371600" lvl="2" indent="-304800" rtl="0">
              <a:spcBef>
                <a:spcPts val="1000"/>
              </a:spcBef>
              <a:spcAft>
                <a:spcPts val="0"/>
              </a:spcAft>
              <a:buClr>
                <a:schemeClr val="dk1"/>
              </a:buClr>
              <a:buSzPts val="1200"/>
              <a:buChar char="■"/>
              <a:defRPr sz="1200">
                <a:solidFill>
                  <a:schemeClr val="dk1"/>
                </a:solidFill>
              </a:defRPr>
            </a:lvl3pPr>
            <a:lvl4pPr marL="1828800" lvl="3" indent="-304800" rtl="0">
              <a:spcBef>
                <a:spcPts val="1000"/>
              </a:spcBef>
              <a:spcAft>
                <a:spcPts val="0"/>
              </a:spcAft>
              <a:buClr>
                <a:schemeClr val="dk1"/>
              </a:buClr>
              <a:buSzPts val="1200"/>
              <a:buChar char="●"/>
              <a:defRPr sz="1200">
                <a:solidFill>
                  <a:schemeClr val="dk1"/>
                </a:solidFill>
              </a:defRPr>
            </a:lvl4pPr>
            <a:lvl5pPr marL="2286000" lvl="4" indent="-304800" rtl="0">
              <a:spcBef>
                <a:spcPts val="1000"/>
              </a:spcBef>
              <a:spcAft>
                <a:spcPts val="0"/>
              </a:spcAft>
              <a:buClr>
                <a:schemeClr val="dk1"/>
              </a:buClr>
              <a:buSzPts val="1200"/>
              <a:buChar char="○"/>
              <a:defRPr sz="1200">
                <a:solidFill>
                  <a:schemeClr val="dk1"/>
                </a:solidFill>
              </a:defRPr>
            </a:lvl5pPr>
            <a:lvl6pPr marL="2743200" lvl="5" indent="-304800" rtl="0">
              <a:spcBef>
                <a:spcPts val="1000"/>
              </a:spcBef>
              <a:spcAft>
                <a:spcPts val="0"/>
              </a:spcAft>
              <a:buClr>
                <a:schemeClr val="dk1"/>
              </a:buClr>
              <a:buSzPts val="1200"/>
              <a:buChar char="■"/>
              <a:defRPr sz="1200">
                <a:solidFill>
                  <a:schemeClr val="dk1"/>
                </a:solidFill>
              </a:defRPr>
            </a:lvl6pPr>
            <a:lvl7pPr marL="3200400" lvl="6" indent="-304800" rtl="0">
              <a:spcBef>
                <a:spcPts val="1000"/>
              </a:spcBef>
              <a:spcAft>
                <a:spcPts val="0"/>
              </a:spcAft>
              <a:buClr>
                <a:schemeClr val="dk1"/>
              </a:buClr>
              <a:buSzPts val="1200"/>
              <a:buChar char="●"/>
              <a:defRPr sz="1200">
                <a:solidFill>
                  <a:schemeClr val="dk1"/>
                </a:solidFill>
              </a:defRPr>
            </a:lvl7pPr>
            <a:lvl8pPr marL="3657600" lvl="7" indent="-304800" rtl="0">
              <a:spcBef>
                <a:spcPts val="1000"/>
              </a:spcBef>
              <a:spcAft>
                <a:spcPts val="0"/>
              </a:spcAft>
              <a:buClr>
                <a:schemeClr val="dk1"/>
              </a:buClr>
              <a:buSzPts val="1200"/>
              <a:buChar char="○"/>
              <a:defRPr sz="1200">
                <a:solidFill>
                  <a:schemeClr val="dk1"/>
                </a:solidFill>
              </a:defRPr>
            </a:lvl8pPr>
            <a:lvl9pPr marL="4114800" lvl="8" indent="-304800" rtl="0">
              <a:spcBef>
                <a:spcPts val="1000"/>
              </a:spcBef>
              <a:spcAft>
                <a:spcPts val="1000"/>
              </a:spcAft>
              <a:buClr>
                <a:schemeClr val="dk1"/>
              </a:buClr>
              <a:buSzPts val="1200"/>
              <a:buChar char="■"/>
              <a:defRPr sz="1200">
                <a:solidFill>
                  <a:schemeClr val="dk1"/>
                </a:solidFill>
              </a:defRPr>
            </a:lvl9pPr>
          </a:lstStyle>
          <a:p>
            <a:endParaRPr/>
          </a:p>
        </p:txBody>
      </p:sp>
      <p:sp>
        <p:nvSpPr>
          <p:cNvPr id="67" name="Google Shape;67;p16"/>
          <p:cNvSpPr txBox="1">
            <a:spLocks noGrp="1"/>
          </p:cNvSpPr>
          <p:nvPr>
            <p:ph type="subTitle" idx="3"/>
          </p:nvPr>
        </p:nvSpPr>
        <p:spPr>
          <a:xfrm>
            <a:off x="457200" y="1140100"/>
            <a:ext cx="1404000" cy="986100"/>
          </a:xfrm>
          <a:prstGeom prst="rect">
            <a:avLst/>
          </a:prstGeom>
        </p:spPr>
        <p:txBody>
          <a:bodyPr spcFirstLastPara="1" wrap="square" lIns="91425" tIns="91425" rIns="91425" bIns="91425" anchor="ctr" anchorCtr="0">
            <a:normAutofit/>
          </a:bodyPr>
          <a:lstStyle>
            <a:lvl1pPr marL="0" marR="0" lvl="0" indent="0" algn="l" rtl="0">
              <a:lnSpc>
                <a:spcPct val="105000"/>
              </a:lnSpc>
              <a:spcBef>
                <a:spcPts val="0"/>
              </a:spcBef>
              <a:spcAft>
                <a:spcPts val="0"/>
              </a:spcAft>
              <a:buNone/>
              <a:defRPr sz="1400">
                <a:solidFill>
                  <a:schemeClr val="accent1"/>
                </a:solidFill>
                <a:latin typeface="Hanken Grotesk SemiBold"/>
                <a:ea typeface="Hanken Grotesk SemiBold"/>
                <a:cs typeface="Hanken Grotesk SemiBold"/>
                <a:sym typeface="Hanken Grotesk SemiBold"/>
              </a:defRPr>
            </a:lvl1pPr>
            <a:lvl2pPr lvl="1" rtl="0">
              <a:spcBef>
                <a:spcPts val="100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8" name="Google Shape;68;p16"/>
          <p:cNvSpPr txBox="1">
            <a:spLocks noGrp="1"/>
          </p:cNvSpPr>
          <p:nvPr>
            <p:ph type="subTitle" idx="4"/>
          </p:nvPr>
        </p:nvSpPr>
        <p:spPr>
          <a:xfrm>
            <a:off x="457200" y="2361338"/>
            <a:ext cx="1404000" cy="986100"/>
          </a:xfrm>
          <a:prstGeom prst="rect">
            <a:avLst/>
          </a:prstGeom>
        </p:spPr>
        <p:txBody>
          <a:bodyPr spcFirstLastPara="1" wrap="square" lIns="91425" tIns="91425" rIns="91425" bIns="91425" anchor="ctr" anchorCtr="0">
            <a:normAutofit/>
          </a:bodyPr>
          <a:lstStyle>
            <a:lvl1pPr marL="0" marR="0" lvl="0" indent="0" algn="l" rtl="0">
              <a:lnSpc>
                <a:spcPct val="105000"/>
              </a:lnSpc>
              <a:spcBef>
                <a:spcPts val="0"/>
              </a:spcBef>
              <a:spcAft>
                <a:spcPts val="0"/>
              </a:spcAft>
              <a:buNone/>
              <a:defRPr sz="1400">
                <a:solidFill>
                  <a:schemeClr val="accent1"/>
                </a:solidFill>
                <a:latin typeface="Hanken Grotesk SemiBold"/>
                <a:ea typeface="Hanken Grotesk SemiBold"/>
                <a:cs typeface="Hanken Grotesk SemiBold"/>
                <a:sym typeface="Hanken Grotesk SemiBold"/>
              </a:defRPr>
            </a:lvl1pPr>
            <a:lvl2pPr lvl="1" rtl="0">
              <a:spcBef>
                <a:spcPts val="100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9" name="Google Shape;69;p16"/>
          <p:cNvSpPr txBox="1">
            <a:spLocks noGrp="1"/>
          </p:cNvSpPr>
          <p:nvPr>
            <p:ph type="subTitle" idx="5"/>
          </p:nvPr>
        </p:nvSpPr>
        <p:spPr>
          <a:xfrm>
            <a:off x="457200" y="3582600"/>
            <a:ext cx="1404000" cy="986100"/>
          </a:xfrm>
          <a:prstGeom prst="rect">
            <a:avLst/>
          </a:prstGeom>
        </p:spPr>
        <p:txBody>
          <a:bodyPr spcFirstLastPara="1" wrap="square" lIns="91425" tIns="91425" rIns="91425" bIns="91425" anchor="ctr" anchorCtr="0">
            <a:normAutofit/>
          </a:bodyPr>
          <a:lstStyle>
            <a:lvl1pPr marL="0" marR="0" lvl="0" indent="0" algn="l" rtl="0">
              <a:lnSpc>
                <a:spcPct val="105000"/>
              </a:lnSpc>
              <a:spcBef>
                <a:spcPts val="0"/>
              </a:spcBef>
              <a:spcAft>
                <a:spcPts val="0"/>
              </a:spcAft>
              <a:buNone/>
              <a:defRPr sz="1400">
                <a:solidFill>
                  <a:schemeClr val="accent1"/>
                </a:solidFill>
                <a:latin typeface="Hanken Grotesk SemiBold"/>
                <a:ea typeface="Hanken Grotesk SemiBold"/>
                <a:cs typeface="Hanken Grotesk SemiBold"/>
                <a:sym typeface="Hanken Grotesk SemiBold"/>
              </a:defRPr>
            </a:lvl1pPr>
            <a:lvl2pPr lvl="1" rtl="0">
              <a:spcBef>
                <a:spcPts val="100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70" name="Google Shape;70;p16"/>
          <p:cNvSpPr txBox="1">
            <a:spLocks noGrp="1"/>
          </p:cNvSpPr>
          <p:nvPr>
            <p:ph type="title"/>
          </p:nvPr>
        </p:nvSpPr>
        <p:spPr>
          <a:xfrm>
            <a:off x="457200" y="445025"/>
            <a:ext cx="8229600" cy="572700"/>
          </a:xfrm>
          <a:prstGeom prst="rect">
            <a:avLst/>
          </a:prstGeom>
        </p:spPr>
        <p:txBody>
          <a:bodyPr spcFirstLastPara="1" wrap="square" lIns="91425" tIns="91425" rIns="91425" bIns="91425" anchor="ctr" anchorCtr="0">
            <a:normAutofit/>
          </a:bodyPr>
          <a:lstStyle>
            <a:lvl1pPr lvl="0" rtl="0">
              <a:spcBef>
                <a:spcPts val="0"/>
              </a:spcBef>
              <a:spcAft>
                <a:spcPts val="0"/>
              </a:spcAft>
              <a:buSzPts val="2800"/>
              <a:buFont typeface="Hanken Grotesk"/>
              <a:buNone/>
              <a:defRPr b="1">
                <a:latin typeface="Hanken Grotesk"/>
                <a:ea typeface="Hanken Grotesk"/>
                <a:cs typeface="Hanken Grotesk"/>
                <a:sym typeface="Hanken Grotesk"/>
              </a:defRPr>
            </a:lvl1pPr>
            <a:lvl2pPr lvl="1" rtl="0">
              <a:spcBef>
                <a:spcPts val="0"/>
              </a:spcBef>
              <a:spcAft>
                <a:spcPts val="0"/>
              </a:spcAft>
              <a:buSzPts val="2800"/>
              <a:buFont typeface="Hanken Grotesk"/>
              <a:buNone/>
              <a:defRPr b="1">
                <a:latin typeface="Hanken Grotesk"/>
                <a:ea typeface="Hanken Grotesk"/>
                <a:cs typeface="Hanken Grotesk"/>
                <a:sym typeface="Hanken Grotesk"/>
              </a:defRPr>
            </a:lvl2pPr>
            <a:lvl3pPr lvl="2" rtl="0">
              <a:spcBef>
                <a:spcPts val="0"/>
              </a:spcBef>
              <a:spcAft>
                <a:spcPts val="0"/>
              </a:spcAft>
              <a:buSzPts val="2800"/>
              <a:buFont typeface="Hanken Grotesk"/>
              <a:buNone/>
              <a:defRPr b="1">
                <a:latin typeface="Hanken Grotesk"/>
                <a:ea typeface="Hanken Grotesk"/>
                <a:cs typeface="Hanken Grotesk"/>
                <a:sym typeface="Hanken Grotesk"/>
              </a:defRPr>
            </a:lvl3pPr>
            <a:lvl4pPr lvl="3" rtl="0">
              <a:spcBef>
                <a:spcPts val="0"/>
              </a:spcBef>
              <a:spcAft>
                <a:spcPts val="0"/>
              </a:spcAft>
              <a:buSzPts val="2800"/>
              <a:buFont typeface="Hanken Grotesk"/>
              <a:buNone/>
              <a:defRPr b="1">
                <a:latin typeface="Hanken Grotesk"/>
                <a:ea typeface="Hanken Grotesk"/>
                <a:cs typeface="Hanken Grotesk"/>
                <a:sym typeface="Hanken Grotesk"/>
              </a:defRPr>
            </a:lvl4pPr>
            <a:lvl5pPr lvl="4" rtl="0">
              <a:spcBef>
                <a:spcPts val="0"/>
              </a:spcBef>
              <a:spcAft>
                <a:spcPts val="0"/>
              </a:spcAft>
              <a:buSzPts val="2800"/>
              <a:buFont typeface="Hanken Grotesk"/>
              <a:buNone/>
              <a:defRPr b="1">
                <a:latin typeface="Hanken Grotesk"/>
                <a:ea typeface="Hanken Grotesk"/>
                <a:cs typeface="Hanken Grotesk"/>
                <a:sym typeface="Hanken Grotesk"/>
              </a:defRPr>
            </a:lvl5pPr>
            <a:lvl6pPr lvl="5" rtl="0">
              <a:spcBef>
                <a:spcPts val="0"/>
              </a:spcBef>
              <a:spcAft>
                <a:spcPts val="0"/>
              </a:spcAft>
              <a:buSzPts val="2800"/>
              <a:buFont typeface="Hanken Grotesk"/>
              <a:buNone/>
              <a:defRPr b="1">
                <a:latin typeface="Hanken Grotesk"/>
                <a:ea typeface="Hanken Grotesk"/>
                <a:cs typeface="Hanken Grotesk"/>
                <a:sym typeface="Hanken Grotesk"/>
              </a:defRPr>
            </a:lvl6pPr>
            <a:lvl7pPr lvl="6" rtl="0">
              <a:spcBef>
                <a:spcPts val="0"/>
              </a:spcBef>
              <a:spcAft>
                <a:spcPts val="0"/>
              </a:spcAft>
              <a:buSzPts val="2800"/>
              <a:buFont typeface="Hanken Grotesk"/>
              <a:buNone/>
              <a:defRPr b="1">
                <a:latin typeface="Hanken Grotesk"/>
                <a:ea typeface="Hanken Grotesk"/>
                <a:cs typeface="Hanken Grotesk"/>
                <a:sym typeface="Hanken Grotesk"/>
              </a:defRPr>
            </a:lvl7pPr>
            <a:lvl8pPr lvl="7" rtl="0">
              <a:spcBef>
                <a:spcPts val="0"/>
              </a:spcBef>
              <a:spcAft>
                <a:spcPts val="0"/>
              </a:spcAft>
              <a:buSzPts val="2800"/>
              <a:buFont typeface="Hanken Grotesk"/>
              <a:buNone/>
              <a:defRPr b="1">
                <a:latin typeface="Hanken Grotesk"/>
                <a:ea typeface="Hanken Grotesk"/>
                <a:cs typeface="Hanken Grotesk"/>
                <a:sym typeface="Hanken Grotesk"/>
              </a:defRPr>
            </a:lvl8pPr>
            <a:lvl9pPr lvl="8" rtl="0">
              <a:spcBef>
                <a:spcPts val="0"/>
              </a:spcBef>
              <a:spcAft>
                <a:spcPts val="0"/>
              </a:spcAft>
              <a:buSzPts val="2800"/>
              <a:buFont typeface="Hanken Grotesk"/>
              <a:buNone/>
              <a:defRPr b="1">
                <a:latin typeface="Hanken Grotesk"/>
                <a:ea typeface="Hanken Grotesk"/>
                <a:cs typeface="Hanken Grotesk"/>
                <a:sym typeface="Hanken Grotesk"/>
              </a:defRPr>
            </a:lvl9pPr>
          </a:lstStyle>
          <a:p>
            <a:endParaRPr/>
          </a:p>
        </p:txBody>
      </p:sp>
      <p:sp>
        <p:nvSpPr>
          <p:cNvPr id="71" name="Google Shape;71;p16"/>
          <p:cNvSpPr txBox="1">
            <a:spLocks noGrp="1"/>
          </p:cNvSpPr>
          <p:nvPr>
            <p:ph type="body" idx="6"/>
          </p:nvPr>
        </p:nvSpPr>
        <p:spPr>
          <a:xfrm>
            <a:off x="2064350" y="3582588"/>
            <a:ext cx="5252100" cy="986100"/>
          </a:xfrm>
          <a:prstGeom prst="rect">
            <a:avLst/>
          </a:prstGeom>
          <a:noFill/>
          <a:ln>
            <a:noFill/>
          </a:ln>
        </p:spPr>
        <p:txBody>
          <a:bodyPr spcFirstLastPara="1" wrap="square" lIns="91425" tIns="91425" rIns="91425" bIns="91425" anchor="ctr" anchorCtr="0">
            <a:normAutofit/>
          </a:bodyPr>
          <a:lstStyle>
            <a:lvl1pPr marL="457200" lvl="0" indent="-304800" rtl="0">
              <a:spcBef>
                <a:spcPts val="0"/>
              </a:spcBef>
              <a:spcAft>
                <a:spcPts val="0"/>
              </a:spcAft>
              <a:buClr>
                <a:schemeClr val="dk1"/>
              </a:buClr>
              <a:buSzPts val="1200"/>
              <a:buChar char="•"/>
              <a:defRPr sz="1200">
                <a:solidFill>
                  <a:schemeClr val="dk1"/>
                </a:solidFill>
              </a:defRPr>
            </a:lvl1pPr>
            <a:lvl2pPr marL="914400" lvl="1" indent="-304800" rtl="0">
              <a:spcBef>
                <a:spcPts val="1000"/>
              </a:spcBef>
              <a:spcAft>
                <a:spcPts val="0"/>
              </a:spcAft>
              <a:buClr>
                <a:schemeClr val="dk1"/>
              </a:buClr>
              <a:buSzPts val="1200"/>
              <a:buChar char="○"/>
              <a:defRPr sz="1200">
                <a:solidFill>
                  <a:schemeClr val="dk1"/>
                </a:solidFill>
              </a:defRPr>
            </a:lvl2pPr>
            <a:lvl3pPr marL="1371600" lvl="2" indent="-304800" rtl="0">
              <a:spcBef>
                <a:spcPts val="1000"/>
              </a:spcBef>
              <a:spcAft>
                <a:spcPts val="0"/>
              </a:spcAft>
              <a:buClr>
                <a:schemeClr val="dk1"/>
              </a:buClr>
              <a:buSzPts val="1200"/>
              <a:buChar char="■"/>
              <a:defRPr sz="1200">
                <a:solidFill>
                  <a:schemeClr val="dk1"/>
                </a:solidFill>
              </a:defRPr>
            </a:lvl3pPr>
            <a:lvl4pPr marL="1828800" lvl="3" indent="-304800" rtl="0">
              <a:spcBef>
                <a:spcPts val="1000"/>
              </a:spcBef>
              <a:spcAft>
                <a:spcPts val="0"/>
              </a:spcAft>
              <a:buClr>
                <a:schemeClr val="dk1"/>
              </a:buClr>
              <a:buSzPts val="1200"/>
              <a:buChar char="●"/>
              <a:defRPr sz="1200">
                <a:solidFill>
                  <a:schemeClr val="dk1"/>
                </a:solidFill>
              </a:defRPr>
            </a:lvl4pPr>
            <a:lvl5pPr marL="2286000" lvl="4" indent="-304800" rtl="0">
              <a:spcBef>
                <a:spcPts val="1000"/>
              </a:spcBef>
              <a:spcAft>
                <a:spcPts val="0"/>
              </a:spcAft>
              <a:buClr>
                <a:schemeClr val="dk1"/>
              </a:buClr>
              <a:buSzPts val="1200"/>
              <a:buChar char="○"/>
              <a:defRPr sz="1200">
                <a:solidFill>
                  <a:schemeClr val="dk1"/>
                </a:solidFill>
              </a:defRPr>
            </a:lvl5pPr>
            <a:lvl6pPr marL="2743200" lvl="5" indent="-304800" rtl="0">
              <a:spcBef>
                <a:spcPts val="1000"/>
              </a:spcBef>
              <a:spcAft>
                <a:spcPts val="0"/>
              </a:spcAft>
              <a:buClr>
                <a:schemeClr val="dk1"/>
              </a:buClr>
              <a:buSzPts val="1200"/>
              <a:buChar char="■"/>
              <a:defRPr sz="1200">
                <a:solidFill>
                  <a:schemeClr val="dk1"/>
                </a:solidFill>
              </a:defRPr>
            </a:lvl6pPr>
            <a:lvl7pPr marL="3200400" lvl="6" indent="-304800" rtl="0">
              <a:spcBef>
                <a:spcPts val="1000"/>
              </a:spcBef>
              <a:spcAft>
                <a:spcPts val="0"/>
              </a:spcAft>
              <a:buClr>
                <a:schemeClr val="dk1"/>
              </a:buClr>
              <a:buSzPts val="1200"/>
              <a:buChar char="●"/>
              <a:defRPr sz="1200">
                <a:solidFill>
                  <a:schemeClr val="dk1"/>
                </a:solidFill>
              </a:defRPr>
            </a:lvl7pPr>
            <a:lvl8pPr marL="3657600" lvl="7" indent="-304800" rtl="0">
              <a:spcBef>
                <a:spcPts val="1000"/>
              </a:spcBef>
              <a:spcAft>
                <a:spcPts val="0"/>
              </a:spcAft>
              <a:buClr>
                <a:schemeClr val="dk1"/>
              </a:buClr>
              <a:buSzPts val="1200"/>
              <a:buChar char="○"/>
              <a:defRPr sz="1200">
                <a:solidFill>
                  <a:schemeClr val="dk1"/>
                </a:solidFill>
              </a:defRPr>
            </a:lvl8pPr>
            <a:lvl9pPr marL="4114800" lvl="8" indent="-304800" rtl="0">
              <a:spcBef>
                <a:spcPts val="1000"/>
              </a:spcBef>
              <a:spcAft>
                <a:spcPts val="1000"/>
              </a:spcAft>
              <a:buClr>
                <a:schemeClr val="dk1"/>
              </a:buClr>
              <a:buSzPts val="1200"/>
              <a:buChar char="■"/>
              <a:defRPr sz="1200">
                <a:solidFill>
                  <a:schemeClr val="dk1"/>
                </a:solidFill>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3-bullet-1 1">
  <p:cSld name="CUSTOM_3_2_3">
    <p:spTree>
      <p:nvGrpSpPr>
        <p:cNvPr id="1" name="Shape 72"/>
        <p:cNvGrpSpPr/>
        <p:nvPr/>
      </p:nvGrpSpPr>
      <p:grpSpPr>
        <a:xfrm>
          <a:off x="0" y="0"/>
          <a:ext cx="0" cy="0"/>
          <a:chOff x="0" y="0"/>
          <a:chExt cx="0" cy="0"/>
        </a:xfrm>
      </p:grpSpPr>
      <p:sp>
        <p:nvSpPr>
          <p:cNvPr id="73" name="Google Shape;73;p17"/>
          <p:cNvSpPr txBox="1">
            <a:spLocks noGrp="1"/>
          </p:cNvSpPr>
          <p:nvPr>
            <p:ph type="body" idx="1"/>
          </p:nvPr>
        </p:nvSpPr>
        <p:spPr>
          <a:xfrm>
            <a:off x="457200" y="2361293"/>
            <a:ext cx="6862500" cy="986100"/>
          </a:xfrm>
          <a:prstGeom prst="rect">
            <a:avLst/>
          </a:prstGeom>
        </p:spPr>
        <p:txBody>
          <a:bodyPr spcFirstLastPara="1" wrap="square" lIns="91425" tIns="91425" rIns="91425" bIns="91425" anchor="ctr" anchorCtr="0">
            <a:normAutofit/>
          </a:bodyPr>
          <a:lstStyle>
            <a:lvl1pPr marL="457200" lvl="0" indent="-317500" rtl="0">
              <a:spcBef>
                <a:spcPts val="0"/>
              </a:spcBef>
              <a:spcAft>
                <a:spcPts val="0"/>
              </a:spcAft>
              <a:buClr>
                <a:schemeClr val="dk1"/>
              </a:buClr>
              <a:buSzPts val="1400"/>
              <a:buChar char="•"/>
              <a:defRPr sz="1400">
                <a:solidFill>
                  <a:schemeClr val="dk1"/>
                </a:solidFill>
              </a:defRPr>
            </a:lvl1pPr>
            <a:lvl2pPr marL="914400" lvl="1" indent="-317500" rtl="0">
              <a:spcBef>
                <a:spcPts val="1000"/>
              </a:spcBef>
              <a:spcAft>
                <a:spcPts val="0"/>
              </a:spcAft>
              <a:buClr>
                <a:schemeClr val="dk1"/>
              </a:buClr>
              <a:buSzPts val="1400"/>
              <a:buChar char="○"/>
              <a:defRPr>
                <a:solidFill>
                  <a:schemeClr val="dk1"/>
                </a:solidFill>
              </a:defRPr>
            </a:lvl2pPr>
            <a:lvl3pPr marL="1371600" lvl="2" indent="-317500" rtl="0">
              <a:spcBef>
                <a:spcPts val="1000"/>
              </a:spcBef>
              <a:spcAft>
                <a:spcPts val="0"/>
              </a:spcAft>
              <a:buClr>
                <a:schemeClr val="dk1"/>
              </a:buClr>
              <a:buSzPts val="1400"/>
              <a:buChar char="■"/>
              <a:defRPr>
                <a:solidFill>
                  <a:schemeClr val="dk1"/>
                </a:solidFill>
              </a:defRPr>
            </a:lvl3pPr>
            <a:lvl4pPr marL="1828800" lvl="3" indent="-317500" rtl="0">
              <a:spcBef>
                <a:spcPts val="1000"/>
              </a:spcBef>
              <a:spcAft>
                <a:spcPts val="0"/>
              </a:spcAft>
              <a:buClr>
                <a:schemeClr val="dk1"/>
              </a:buClr>
              <a:buSzPts val="1400"/>
              <a:buChar char="●"/>
              <a:defRPr>
                <a:solidFill>
                  <a:schemeClr val="dk1"/>
                </a:solidFill>
              </a:defRPr>
            </a:lvl4pPr>
            <a:lvl5pPr marL="2286000" lvl="4" indent="-317500" rtl="0">
              <a:spcBef>
                <a:spcPts val="1000"/>
              </a:spcBef>
              <a:spcAft>
                <a:spcPts val="0"/>
              </a:spcAft>
              <a:buClr>
                <a:schemeClr val="dk1"/>
              </a:buClr>
              <a:buSzPts val="1400"/>
              <a:buChar char="○"/>
              <a:defRPr>
                <a:solidFill>
                  <a:schemeClr val="dk1"/>
                </a:solidFill>
              </a:defRPr>
            </a:lvl5pPr>
            <a:lvl6pPr marL="2743200" lvl="5" indent="-317500" rtl="0">
              <a:spcBef>
                <a:spcPts val="1000"/>
              </a:spcBef>
              <a:spcAft>
                <a:spcPts val="0"/>
              </a:spcAft>
              <a:buClr>
                <a:schemeClr val="dk1"/>
              </a:buClr>
              <a:buSzPts val="1400"/>
              <a:buChar char="■"/>
              <a:defRPr>
                <a:solidFill>
                  <a:schemeClr val="dk1"/>
                </a:solidFill>
              </a:defRPr>
            </a:lvl6pPr>
            <a:lvl7pPr marL="3200400" lvl="6" indent="-317500" rtl="0">
              <a:spcBef>
                <a:spcPts val="1000"/>
              </a:spcBef>
              <a:spcAft>
                <a:spcPts val="0"/>
              </a:spcAft>
              <a:buClr>
                <a:schemeClr val="dk1"/>
              </a:buClr>
              <a:buSzPts val="1400"/>
              <a:buChar char="●"/>
              <a:defRPr>
                <a:solidFill>
                  <a:schemeClr val="dk1"/>
                </a:solidFill>
              </a:defRPr>
            </a:lvl7pPr>
            <a:lvl8pPr marL="3657600" lvl="7" indent="-317500" rtl="0">
              <a:spcBef>
                <a:spcPts val="1000"/>
              </a:spcBef>
              <a:spcAft>
                <a:spcPts val="0"/>
              </a:spcAft>
              <a:buClr>
                <a:schemeClr val="dk1"/>
              </a:buClr>
              <a:buSzPts val="1400"/>
              <a:buChar char="○"/>
              <a:defRPr>
                <a:solidFill>
                  <a:schemeClr val="dk1"/>
                </a:solidFill>
              </a:defRPr>
            </a:lvl8pPr>
            <a:lvl9pPr marL="4114800" lvl="8" indent="-317500" rtl="0">
              <a:spcBef>
                <a:spcPts val="1000"/>
              </a:spcBef>
              <a:spcAft>
                <a:spcPts val="1000"/>
              </a:spcAft>
              <a:buClr>
                <a:schemeClr val="dk1"/>
              </a:buClr>
              <a:buSzPts val="1400"/>
              <a:buChar char="■"/>
              <a:defRPr>
                <a:solidFill>
                  <a:schemeClr val="dk1"/>
                </a:solidFill>
              </a:defRPr>
            </a:lvl9pPr>
          </a:lstStyle>
          <a:p>
            <a:endParaRPr/>
          </a:p>
        </p:txBody>
      </p:sp>
      <p:sp>
        <p:nvSpPr>
          <p:cNvPr id="74" name="Google Shape;74;p17"/>
          <p:cNvSpPr txBox="1">
            <a:spLocks noGrp="1"/>
          </p:cNvSpPr>
          <p:nvPr>
            <p:ph type="body" idx="2"/>
          </p:nvPr>
        </p:nvSpPr>
        <p:spPr>
          <a:xfrm>
            <a:off x="457200" y="3582599"/>
            <a:ext cx="6862500" cy="986100"/>
          </a:xfrm>
          <a:prstGeom prst="rect">
            <a:avLst/>
          </a:prstGeom>
        </p:spPr>
        <p:txBody>
          <a:bodyPr spcFirstLastPara="1" wrap="square" lIns="91425" tIns="91425" rIns="91425" bIns="91425" anchor="ctr" anchorCtr="0">
            <a:normAutofit/>
          </a:bodyPr>
          <a:lstStyle>
            <a:lvl1pPr marL="457200" lvl="0" indent="-317500" rtl="0">
              <a:spcBef>
                <a:spcPts val="0"/>
              </a:spcBef>
              <a:spcAft>
                <a:spcPts val="0"/>
              </a:spcAft>
              <a:buClr>
                <a:schemeClr val="dk1"/>
              </a:buClr>
              <a:buSzPts val="1400"/>
              <a:buChar char="•"/>
              <a:defRPr sz="1400">
                <a:solidFill>
                  <a:schemeClr val="dk1"/>
                </a:solidFill>
              </a:defRPr>
            </a:lvl1pPr>
            <a:lvl2pPr marL="914400" lvl="1" indent="-317500" rtl="0">
              <a:spcBef>
                <a:spcPts val="1000"/>
              </a:spcBef>
              <a:spcAft>
                <a:spcPts val="0"/>
              </a:spcAft>
              <a:buClr>
                <a:schemeClr val="dk1"/>
              </a:buClr>
              <a:buSzPts val="1400"/>
              <a:buChar char="○"/>
              <a:defRPr>
                <a:solidFill>
                  <a:schemeClr val="dk1"/>
                </a:solidFill>
              </a:defRPr>
            </a:lvl2pPr>
            <a:lvl3pPr marL="1371600" lvl="2" indent="-317500" rtl="0">
              <a:spcBef>
                <a:spcPts val="1000"/>
              </a:spcBef>
              <a:spcAft>
                <a:spcPts val="0"/>
              </a:spcAft>
              <a:buClr>
                <a:schemeClr val="dk1"/>
              </a:buClr>
              <a:buSzPts val="1400"/>
              <a:buChar char="■"/>
              <a:defRPr>
                <a:solidFill>
                  <a:schemeClr val="dk1"/>
                </a:solidFill>
              </a:defRPr>
            </a:lvl3pPr>
            <a:lvl4pPr marL="1828800" lvl="3" indent="-317500" rtl="0">
              <a:spcBef>
                <a:spcPts val="1000"/>
              </a:spcBef>
              <a:spcAft>
                <a:spcPts val="0"/>
              </a:spcAft>
              <a:buClr>
                <a:schemeClr val="dk1"/>
              </a:buClr>
              <a:buSzPts val="1400"/>
              <a:buChar char="●"/>
              <a:defRPr>
                <a:solidFill>
                  <a:schemeClr val="dk1"/>
                </a:solidFill>
              </a:defRPr>
            </a:lvl4pPr>
            <a:lvl5pPr marL="2286000" lvl="4" indent="-317500" rtl="0">
              <a:spcBef>
                <a:spcPts val="1000"/>
              </a:spcBef>
              <a:spcAft>
                <a:spcPts val="0"/>
              </a:spcAft>
              <a:buClr>
                <a:schemeClr val="dk1"/>
              </a:buClr>
              <a:buSzPts val="1400"/>
              <a:buChar char="○"/>
              <a:defRPr>
                <a:solidFill>
                  <a:schemeClr val="dk1"/>
                </a:solidFill>
              </a:defRPr>
            </a:lvl5pPr>
            <a:lvl6pPr marL="2743200" lvl="5" indent="-317500" rtl="0">
              <a:spcBef>
                <a:spcPts val="1000"/>
              </a:spcBef>
              <a:spcAft>
                <a:spcPts val="0"/>
              </a:spcAft>
              <a:buClr>
                <a:schemeClr val="dk1"/>
              </a:buClr>
              <a:buSzPts val="1400"/>
              <a:buChar char="■"/>
              <a:defRPr>
                <a:solidFill>
                  <a:schemeClr val="dk1"/>
                </a:solidFill>
              </a:defRPr>
            </a:lvl6pPr>
            <a:lvl7pPr marL="3200400" lvl="6" indent="-317500" rtl="0">
              <a:spcBef>
                <a:spcPts val="1000"/>
              </a:spcBef>
              <a:spcAft>
                <a:spcPts val="0"/>
              </a:spcAft>
              <a:buClr>
                <a:schemeClr val="dk1"/>
              </a:buClr>
              <a:buSzPts val="1400"/>
              <a:buChar char="●"/>
              <a:defRPr>
                <a:solidFill>
                  <a:schemeClr val="dk1"/>
                </a:solidFill>
              </a:defRPr>
            </a:lvl7pPr>
            <a:lvl8pPr marL="3657600" lvl="7" indent="-317500" rtl="0">
              <a:spcBef>
                <a:spcPts val="1000"/>
              </a:spcBef>
              <a:spcAft>
                <a:spcPts val="0"/>
              </a:spcAft>
              <a:buClr>
                <a:schemeClr val="dk1"/>
              </a:buClr>
              <a:buSzPts val="1400"/>
              <a:buChar char="○"/>
              <a:defRPr>
                <a:solidFill>
                  <a:schemeClr val="dk1"/>
                </a:solidFill>
              </a:defRPr>
            </a:lvl8pPr>
            <a:lvl9pPr marL="4114800" lvl="8" indent="-317500" rtl="0">
              <a:spcBef>
                <a:spcPts val="1000"/>
              </a:spcBef>
              <a:spcAft>
                <a:spcPts val="1000"/>
              </a:spcAft>
              <a:buClr>
                <a:schemeClr val="dk1"/>
              </a:buClr>
              <a:buSzPts val="1400"/>
              <a:buChar char="■"/>
              <a:defRPr>
                <a:solidFill>
                  <a:schemeClr val="dk1"/>
                </a:solidFill>
              </a:defRPr>
            </a:lvl9pPr>
          </a:lstStyle>
          <a:p>
            <a:endParaRPr/>
          </a:p>
        </p:txBody>
      </p:sp>
      <p:sp>
        <p:nvSpPr>
          <p:cNvPr id="75" name="Google Shape;75;p17"/>
          <p:cNvSpPr txBox="1">
            <a:spLocks noGrp="1"/>
          </p:cNvSpPr>
          <p:nvPr>
            <p:ph type="title"/>
          </p:nvPr>
        </p:nvSpPr>
        <p:spPr>
          <a:xfrm>
            <a:off x="457200" y="445025"/>
            <a:ext cx="8229600" cy="572700"/>
          </a:xfrm>
          <a:prstGeom prst="rect">
            <a:avLst/>
          </a:prstGeom>
        </p:spPr>
        <p:txBody>
          <a:bodyPr spcFirstLastPara="1" wrap="square" lIns="91425" tIns="91425" rIns="91425" bIns="91425" anchor="ctr" anchorCtr="0">
            <a:normAutofit/>
          </a:bodyPr>
          <a:lstStyle>
            <a:lvl1pPr lvl="0" rtl="0">
              <a:spcBef>
                <a:spcPts val="0"/>
              </a:spcBef>
              <a:spcAft>
                <a:spcPts val="0"/>
              </a:spcAft>
              <a:buSzPts val="2800"/>
              <a:buFont typeface="Hanken Grotesk"/>
              <a:buNone/>
              <a:defRPr b="1">
                <a:latin typeface="Hanken Grotesk"/>
                <a:ea typeface="Hanken Grotesk"/>
                <a:cs typeface="Hanken Grotesk"/>
                <a:sym typeface="Hanken Grotesk"/>
              </a:defRPr>
            </a:lvl1pPr>
            <a:lvl2pPr lvl="1" rtl="0">
              <a:spcBef>
                <a:spcPts val="0"/>
              </a:spcBef>
              <a:spcAft>
                <a:spcPts val="0"/>
              </a:spcAft>
              <a:buSzPts val="2800"/>
              <a:buFont typeface="Hanken Grotesk"/>
              <a:buNone/>
              <a:defRPr b="1">
                <a:latin typeface="Hanken Grotesk"/>
                <a:ea typeface="Hanken Grotesk"/>
                <a:cs typeface="Hanken Grotesk"/>
                <a:sym typeface="Hanken Grotesk"/>
              </a:defRPr>
            </a:lvl2pPr>
            <a:lvl3pPr lvl="2" rtl="0">
              <a:spcBef>
                <a:spcPts val="0"/>
              </a:spcBef>
              <a:spcAft>
                <a:spcPts val="0"/>
              </a:spcAft>
              <a:buSzPts val="2800"/>
              <a:buFont typeface="Hanken Grotesk"/>
              <a:buNone/>
              <a:defRPr b="1">
                <a:latin typeface="Hanken Grotesk"/>
                <a:ea typeface="Hanken Grotesk"/>
                <a:cs typeface="Hanken Grotesk"/>
                <a:sym typeface="Hanken Grotesk"/>
              </a:defRPr>
            </a:lvl3pPr>
            <a:lvl4pPr lvl="3" rtl="0">
              <a:spcBef>
                <a:spcPts val="0"/>
              </a:spcBef>
              <a:spcAft>
                <a:spcPts val="0"/>
              </a:spcAft>
              <a:buSzPts val="2800"/>
              <a:buFont typeface="Hanken Grotesk"/>
              <a:buNone/>
              <a:defRPr b="1">
                <a:latin typeface="Hanken Grotesk"/>
                <a:ea typeface="Hanken Grotesk"/>
                <a:cs typeface="Hanken Grotesk"/>
                <a:sym typeface="Hanken Grotesk"/>
              </a:defRPr>
            </a:lvl4pPr>
            <a:lvl5pPr lvl="4" rtl="0">
              <a:spcBef>
                <a:spcPts val="0"/>
              </a:spcBef>
              <a:spcAft>
                <a:spcPts val="0"/>
              </a:spcAft>
              <a:buSzPts val="2800"/>
              <a:buFont typeface="Hanken Grotesk"/>
              <a:buNone/>
              <a:defRPr b="1">
                <a:latin typeface="Hanken Grotesk"/>
                <a:ea typeface="Hanken Grotesk"/>
                <a:cs typeface="Hanken Grotesk"/>
                <a:sym typeface="Hanken Grotesk"/>
              </a:defRPr>
            </a:lvl5pPr>
            <a:lvl6pPr lvl="5" rtl="0">
              <a:spcBef>
                <a:spcPts val="0"/>
              </a:spcBef>
              <a:spcAft>
                <a:spcPts val="0"/>
              </a:spcAft>
              <a:buSzPts val="2800"/>
              <a:buFont typeface="Hanken Grotesk"/>
              <a:buNone/>
              <a:defRPr b="1">
                <a:latin typeface="Hanken Grotesk"/>
                <a:ea typeface="Hanken Grotesk"/>
                <a:cs typeface="Hanken Grotesk"/>
                <a:sym typeface="Hanken Grotesk"/>
              </a:defRPr>
            </a:lvl6pPr>
            <a:lvl7pPr lvl="6" rtl="0">
              <a:spcBef>
                <a:spcPts val="0"/>
              </a:spcBef>
              <a:spcAft>
                <a:spcPts val="0"/>
              </a:spcAft>
              <a:buSzPts val="2800"/>
              <a:buFont typeface="Hanken Grotesk"/>
              <a:buNone/>
              <a:defRPr b="1">
                <a:latin typeface="Hanken Grotesk"/>
                <a:ea typeface="Hanken Grotesk"/>
                <a:cs typeface="Hanken Grotesk"/>
                <a:sym typeface="Hanken Grotesk"/>
              </a:defRPr>
            </a:lvl7pPr>
            <a:lvl8pPr lvl="7" rtl="0">
              <a:spcBef>
                <a:spcPts val="0"/>
              </a:spcBef>
              <a:spcAft>
                <a:spcPts val="0"/>
              </a:spcAft>
              <a:buSzPts val="2800"/>
              <a:buFont typeface="Hanken Grotesk"/>
              <a:buNone/>
              <a:defRPr b="1">
                <a:latin typeface="Hanken Grotesk"/>
                <a:ea typeface="Hanken Grotesk"/>
                <a:cs typeface="Hanken Grotesk"/>
                <a:sym typeface="Hanken Grotesk"/>
              </a:defRPr>
            </a:lvl8pPr>
            <a:lvl9pPr lvl="8" rtl="0">
              <a:spcBef>
                <a:spcPts val="0"/>
              </a:spcBef>
              <a:spcAft>
                <a:spcPts val="0"/>
              </a:spcAft>
              <a:buSzPts val="2800"/>
              <a:buFont typeface="Hanken Grotesk"/>
              <a:buNone/>
              <a:defRPr b="1">
                <a:latin typeface="Hanken Grotesk"/>
                <a:ea typeface="Hanken Grotesk"/>
                <a:cs typeface="Hanken Grotesk"/>
                <a:sym typeface="Hanken Grotesk"/>
              </a:defRPr>
            </a:lvl9pPr>
          </a:lstStyle>
          <a:p>
            <a:endParaRPr/>
          </a:p>
        </p:txBody>
      </p:sp>
      <p:sp>
        <p:nvSpPr>
          <p:cNvPr id="76" name="Google Shape;76;p17"/>
          <p:cNvSpPr txBox="1">
            <a:spLocks noGrp="1"/>
          </p:cNvSpPr>
          <p:nvPr>
            <p:ph type="body" idx="3"/>
          </p:nvPr>
        </p:nvSpPr>
        <p:spPr>
          <a:xfrm>
            <a:off x="457200" y="1140000"/>
            <a:ext cx="6862500" cy="986100"/>
          </a:xfrm>
          <a:prstGeom prst="rect">
            <a:avLst/>
          </a:prstGeom>
        </p:spPr>
        <p:txBody>
          <a:bodyPr spcFirstLastPara="1" wrap="square" lIns="91425" tIns="91425" rIns="91425" bIns="91425" anchor="ctr" anchorCtr="0">
            <a:normAutofit/>
          </a:bodyPr>
          <a:lstStyle>
            <a:lvl1pPr marL="457200" lvl="0" indent="-317500" rtl="0">
              <a:spcBef>
                <a:spcPts val="0"/>
              </a:spcBef>
              <a:spcAft>
                <a:spcPts val="0"/>
              </a:spcAft>
              <a:buClr>
                <a:schemeClr val="dk1"/>
              </a:buClr>
              <a:buSzPts val="1400"/>
              <a:buChar char="•"/>
              <a:defRPr sz="1400">
                <a:solidFill>
                  <a:schemeClr val="dk1"/>
                </a:solidFill>
              </a:defRPr>
            </a:lvl1pPr>
            <a:lvl2pPr marL="914400" lvl="1" indent="-317500" rtl="0">
              <a:spcBef>
                <a:spcPts val="1000"/>
              </a:spcBef>
              <a:spcAft>
                <a:spcPts val="0"/>
              </a:spcAft>
              <a:buClr>
                <a:schemeClr val="dk1"/>
              </a:buClr>
              <a:buSzPts val="1400"/>
              <a:buChar char="○"/>
              <a:defRPr>
                <a:solidFill>
                  <a:schemeClr val="dk1"/>
                </a:solidFill>
              </a:defRPr>
            </a:lvl2pPr>
            <a:lvl3pPr marL="1371600" lvl="2" indent="-317500" rtl="0">
              <a:spcBef>
                <a:spcPts val="1000"/>
              </a:spcBef>
              <a:spcAft>
                <a:spcPts val="0"/>
              </a:spcAft>
              <a:buClr>
                <a:schemeClr val="dk1"/>
              </a:buClr>
              <a:buSzPts val="1400"/>
              <a:buChar char="■"/>
              <a:defRPr>
                <a:solidFill>
                  <a:schemeClr val="dk1"/>
                </a:solidFill>
              </a:defRPr>
            </a:lvl3pPr>
            <a:lvl4pPr marL="1828800" lvl="3" indent="-317500" rtl="0">
              <a:spcBef>
                <a:spcPts val="1000"/>
              </a:spcBef>
              <a:spcAft>
                <a:spcPts val="0"/>
              </a:spcAft>
              <a:buClr>
                <a:schemeClr val="dk1"/>
              </a:buClr>
              <a:buSzPts val="1400"/>
              <a:buChar char="●"/>
              <a:defRPr>
                <a:solidFill>
                  <a:schemeClr val="dk1"/>
                </a:solidFill>
              </a:defRPr>
            </a:lvl4pPr>
            <a:lvl5pPr marL="2286000" lvl="4" indent="-317500" rtl="0">
              <a:spcBef>
                <a:spcPts val="1000"/>
              </a:spcBef>
              <a:spcAft>
                <a:spcPts val="0"/>
              </a:spcAft>
              <a:buClr>
                <a:schemeClr val="dk1"/>
              </a:buClr>
              <a:buSzPts val="1400"/>
              <a:buChar char="○"/>
              <a:defRPr>
                <a:solidFill>
                  <a:schemeClr val="dk1"/>
                </a:solidFill>
              </a:defRPr>
            </a:lvl5pPr>
            <a:lvl6pPr marL="2743200" lvl="5" indent="-317500" rtl="0">
              <a:spcBef>
                <a:spcPts val="1000"/>
              </a:spcBef>
              <a:spcAft>
                <a:spcPts val="0"/>
              </a:spcAft>
              <a:buClr>
                <a:schemeClr val="dk1"/>
              </a:buClr>
              <a:buSzPts val="1400"/>
              <a:buChar char="■"/>
              <a:defRPr>
                <a:solidFill>
                  <a:schemeClr val="dk1"/>
                </a:solidFill>
              </a:defRPr>
            </a:lvl6pPr>
            <a:lvl7pPr marL="3200400" lvl="6" indent="-317500" rtl="0">
              <a:spcBef>
                <a:spcPts val="1000"/>
              </a:spcBef>
              <a:spcAft>
                <a:spcPts val="0"/>
              </a:spcAft>
              <a:buClr>
                <a:schemeClr val="dk1"/>
              </a:buClr>
              <a:buSzPts val="1400"/>
              <a:buChar char="●"/>
              <a:defRPr>
                <a:solidFill>
                  <a:schemeClr val="dk1"/>
                </a:solidFill>
              </a:defRPr>
            </a:lvl7pPr>
            <a:lvl8pPr marL="3657600" lvl="7" indent="-317500" rtl="0">
              <a:spcBef>
                <a:spcPts val="1000"/>
              </a:spcBef>
              <a:spcAft>
                <a:spcPts val="0"/>
              </a:spcAft>
              <a:buClr>
                <a:schemeClr val="dk1"/>
              </a:buClr>
              <a:buSzPts val="1400"/>
              <a:buChar char="○"/>
              <a:defRPr>
                <a:solidFill>
                  <a:schemeClr val="dk1"/>
                </a:solidFill>
              </a:defRPr>
            </a:lvl8pPr>
            <a:lvl9pPr marL="4114800" lvl="8" indent="-317500" rtl="0">
              <a:spcBef>
                <a:spcPts val="1000"/>
              </a:spcBef>
              <a:spcAft>
                <a:spcPts val="1000"/>
              </a:spcAft>
              <a:buClr>
                <a:schemeClr val="dk1"/>
              </a:buClr>
              <a:buSzPts val="1400"/>
              <a:buChar char="■"/>
              <a:defRPr>
                <a:solidFill>
                  <a:schemeClr val="dk1"/>
                </a:solidFill>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Custom Layout 2 1">
  <p:cSld name="CUSTOM_3_1">
    <p:spTree>
      <p:nvGrpSpPr>
        <p:cNvPr id="1" name="Shape 77"/>
        <p:cNvGrpSpPr/>
        <p:nvPr/>
      </p:nvGrpSpPr>
      <p:grpSpPr>
        <a:xfrm>
          <a:off x="0" y="0"/>
          <a:ext cx="0" cy="0"/>
          <a:chOff x="0" y="0"/>
          <a:chExt cx="0" cy="0"/>
        </a:xfrm>
      </p:grpSpPr>
      <p:sp>
        <p:nvSpPr>
          <p:cNvPr id="78" name="Google Shape;78;p18"/>
          <p:cNvSpPr txBox="1">
            <a:spLocks noGrp="1"/>
          </p:cNvSpPr>
          <p:nvPr>
            <p:ph type="title"/>
          </p:nvPr>
        </p:nvSpPr>
        <p:spPr>
          <a:xfrm>
            <a:off x="457200" y="446225"/>
            <a:ext cx="8229600" cy="572700"/>
          </a:xfrm>
          <a:prstGeom prst="rect">
            <a:avLst/>
          </a:prstGeom>
        </p:spPr>
        <p:txBody>
          <a:bodyPr spcFirstLastPara="1" wrap="square" lIns="91425" tIns="91425" rIns="91425" bIns="91425" anchor="ctr" anchorCtr="0">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79" name="Google Shape;79;p18"/>
          <p:cNvSpPr txBox="1">
            <a:spLocks noGrp="1"/>
          </p:cNvSpPr>
          <p:nvPr>
            <p:ph type="body" idx="1"/>
          </p:nvPr>
        </p:nvSpPr>
        <p:spPr>
          <a:xfrm>
            <a:off x="457200" y="1834900"/>
            <a:ext cx="3776100" cy="2734200"/>
          </a:xfrm>
          <a:prstGeom prst="rect">
            <a:avLst/>
          </a:prstGeom>
        </p:spPr>
        <p:txBody>
          <a:bodyPr spcFirstLastPara="1" wrap="square" lIns="91425" tIns="91425" rIns="91425" bIns="91425" anchor="t" anchorCtr="0">
            <a:normAutofit/>
          </a:bodyPr>
          <a:lstStyle>
            <a:lvl1pPr marL="457200" lvl="0" indent="-317500" rtl="0">
              <a:spcBef>
                <a:spcPts val="0"/>
              </a:spcBef>
              <a:spcAft>
                <a:spcPts val="0"/>
              </a:spcAft>
              <a:buClr>
                <a:schemeClr val="accent1"/>
              </a:buClr>
              <a:buSzPts val="1400"/>
              <a:buChar char="•"/>
              <a:defRPr sz="1400">
                <a:solidFill>
                  <a:schemeClr val="dk1"/>
                </a:solidFill>
              </a:defRPr>
            </a:lvl1pPr>
            <a:lvl2pPr marL="914400" lvl="1" indent="-304800" rtl="0">
              <a:spcBef>
                <a:spcPts val="1000"/>
              </a:spcBef>
              <a:spcAft>
                <a:spcPts val="0"/>
              </a:spcAft>
              <a:buClr>
                <a:schemeClr val="accent1"/>
              </a:buClr>
              <a:buSzPts val="1200"/>
              <a:buChar char="–"/>
              <a:defRPr sz="1200">
                <a:solidFill>
                  <a:schemeClr val="dk1"/>
                </a:solidFill>
              </a:defRPr>
            </a:lvl2pPr>
            <a:lvl3pPr marL="1371600" lvl="2" indent="-304800" rtl="0">
              <a:spcBef>
                <a:spcPts val="1000"/>
              </a:spcBef>
              <a:spcAft>
                <a:spcPts val="0"/>
              </a:spcAft>
              <a:buClr>
                <a:schemeClr val="dk1"/>
              </a:buClr>
              <a:buSzPts val="1200"/>
              <a:buChar char="◦"/>
              <a:defRPr sz="1200">
                <a:solidFill>
                  <a:schemeClr val="dk1"/>
                </a:solidFill>
              </a:defRPr>
            </a:lvl3pPr>
            <a:lvl4pPr marL="1828800" lvl="3" indent="-304800" rtl="0">
              <a:spcBef>
                <a:spcPts val="1000"/>
              </a:spcBef>
              <a:spcAft>
                <a:spcPts val="0"/>
              </a:spcAft>
              <a:buClr>
                <a:schemeClr val="dk1"/>
              </a:buClr>
              <a:buSzPts val="1200"/>
              <a:buChar char="•"/>
              <a:defRPr sz="1200">
                <a:solidFill>
                  <a:schemeClr val="dk1"/>
                </a:solidFill>
              </a:defRPr>
            </a:lvl4pPr>
            <a:lvl5pPr marL="2286000" lvl="4" indent="-304800" rtl="0">
              <a:spcBef>
                <a:spcPts val="1000"/>
              </a:spcBef>
              <a:spcAft>
                <a:spcPts val="0"/>
              </a:spcAft>
              <a:buClr>
                <a:schemeClr val="dk1"/>
              </a:buClr>
              <a:buSzPts val="1200"/>
              <a:buChar char="•"/>
              <a:defRPr sz="1200">
                <a:solidFill>
                  <a:schemeClr val="dk1"/>
                </a:solidFill>
              </a:defRPr>
            </a:lvl5pPr>
            <a:lvl6pPr marL="2743200" lvl="5" indent="-304800" rtl="0">
              <a:spcBef>
                <a:spcPts val="1000"/>
              </a:spcBef>
              <a:spcAft>
                <a:spcPts val="0"/>
              </a:spcAft>
              <a:buClr>
                <a:schemeClr val="dk1"/>
              </a:buClr>
              <a:buSzPts val="1200"/>
              <a:buChar char="•"/>
              <a:defRPr sz="1200">
                <a:solidFill>
                  <a:schemeClr val="dk1"/>
                </a:solidFill>
              </a:defRPr>
            </a:lvl6pPr>
            <a:lvl7pPr marL="3200400" lvl="6" indent="-304800" rtl="0">
              <a:spcBef>
                <a:spcPts val="1000"/>
              </a:spcBef>
              <a:spcAft>
                <a:spcPts val="0"/>
              </a:spcAft>
              <a:buClr>
                <a:schemeClr val="dk1"/>
              </a:buClr>
              <a:buSzPts val="1200"/>
              <a:buChar char="•"/>
              <a:defRPr sz="1200">
                <a:solidFill>
                  <a:schemeClr val="dk1"/>
                </a:solidFill>
              </a:defRPr>
            </a:lvl7pPr>
            <a:lvl8pPr marL="3657600" lvl="7" indent="-304800" rtl="0">
              <a:spcBef>
                <a:spcPts val="1000"/>
              </a:spcBef>
              <a:spcAft>
                <a:spcPts val="0"/>
              </a:spcAft>
              <a:buClr>
                <a:schemeClr val="dk1"/>
              </a:buClr>
              <a:buSzPts val="1200"/>
              <a:buChar char="•"/>
              <a:defRPr sz="1200">
                <a:solidFill>
                  <a:schemeClr val="dk1"/>
                </a:solidFill>
              </a:defRPr>
            </a:lvl8pPr>
            <a:lvl9pPr marL="4114800" lvl="8" indent="-304800" rtl="0">
              <a:spcBef>
                <a:spcPts val="1000"/>
              </a:spcBef>
              <a:spcAft>
                <a:spcPts val="1000"/>
              </a:spcAft>
              <a:buClr>
                <a:schemeClr val="dk1"/>
              </a:buClr>
              <a:buSzPts val="1200"/>
              <a:buChar char="•"/>
              <a:defRPr sz="1200">
                <a:solidFill>
                  <a:schemeClr val="dk1"/>
                </a:solidFill>
              </a:defRPr>
            </a:lvl9pPr>
          </a:lstStyle>
          <a:p>
            <a:endParaRPr/>
          </a:p>
        </p:txBody>
      </p:sp>
      <p:sp>
        <p:nvSpPr>
          <p:cNvPr id="80" name="Google Shape;80;p18"/>
          <p:cNvSpPr txBox="1">
            <a:spLocks noGrp="1"/>
          </p:cNvSpPr>
          <p:nvPr>
            <p:ph type="body" idx="2"/>
          </p:nvPr>
        </p:nvSpPr>
        <p:spPr>
          <a:xfrm>
            <a:off x="4800400" y="1834900"/>
            <a:ext cx="3776100" cy="2734200"/>
          </a:xfrm>
          <a:prstGeom prst="rect">
            <a:avLst/>
          </a:prstGeom>
        </p:spPr>
        <p:txBody>
          <a:bodyPr spcFirstLastPara="1" wrap="square" lIns="91425" tIns="91425" rIns="91425" bIns="91425" anchor="t" anchorCtr="0">
            <a:normAutofit/>
          </a:bodyPr>
          <a:lstStyle>
            <a:lvl1pPr marL="457200" lvl="0" indent="-317500" rtl="0">
              <a:spcBef>
                <a:spcPts val="0"/>
              </a:spcBef>
              <a:spcAft>
                <a:spcPts val="0"/>
              </a:spcAft>
              <a:buClr>
                <a:schemeClr val="accent1"/>
              </a:buClr>
              <a:buSzPts val="1400"/>
              <a:buChar char="•"/>
              <a:defRPr sz="1400">
                <a:solidFill>
                  <a:schemeClr val="dk1"/>
                </a:solidFill>
              </a:defRPr>
            </a:lvl1pPr>
            <a:lvl2pPr marL="914400" lvl="1" indent="-304800" rtl="0">
              <a:spcBef>
                <a:spcPts val="1000"/>
              </a:spcBef>
              <a:spcAft>
                <a:spcPts val="0"/>
              </a:spcAft>
              <a:buClr>
                <a:schemeClr val="accent1"/>
              </a:buClr>
              <a:buSzPts val="1200"/>
              <a:buChar char="–"/>
              <a:defRPr sz="1200">
                <a:solidFill>
                  <a:schemeClr val="dk1"/>
                </a:solidFill>
              </a:defRPr>
            </a:lvl2pPr>
            <a:lvl3pPr marL="1371600" lvl="2" indent="-304800" rtl="0">
              <a:spcBef>
                <a:spcPts val="1000"/>
              </a:spcBef>
              <a:spcAft>
                <a:spcPts val="0"/>
              </a:spcAft>
              <a:buClr>
                <a:schemeClr val="dk1"/>
              </a:buClr>
              <a:buSzPts val="1200"/>
              <a:buChar char="◦"/>
              <a:defRPr sz="1200">
                <a:solidFill>
                  <a:schemeClr val="dk1"/>
                </a:solidFill>
              </a:defRPr>
            </a:lvl3pPr>
            <a:lvl4pPr marL="1828800" lvl="3" indent="-304800" rtl="0">
              <a:spcBef>
                <a:spcPts val="1000"/>
              </a:spcBef>
              <a:spcAft>
                <a:spcPts val="0"/>
              </a:spcAft>
              <a:buClr>
                <a:schemeClr val="dk1"/>
              </a:buClr>
              <a:buSzPts val="1200"/>
              <a:buChar char="•"/>
              <a:defRPr sz="1200">
                <a:solidFill>
                  <a:schemeClr val="dk1"/>
                </a:solidFill>
              </a:defRPr>
            </a:lvl4pPr>
            <a:lvl5pPr marL="2286000" lvl="4" indent="-304800" rtl="0">
              <a:spcBef>
                <a:spcPts val="1000"/>
              </a:spcBef>
              <a:spcAft>
                <a:spcPts val="0"/>
              </a:spcAft>
              <a:buClr>
                <a:schemeClr val="dk1"/>
              </a:buClr>
              <a:buSzPts val="1200"/>
              <a:buChar char="•"/>
              <a:defRPr sz="1200">
                <a:solidFill>
                  <a:schemeClr val="dk1"/>
                </a:solidFill>
              </a:defRPr>
            </a:lvl5pPr>
            <a:lvl6pPr marL="2743200" lvl="5" indent="-304800" rtl="0">
              <a:spcBef>
                <a:spcPts val="1000"/>
              </a:spcBef>
              <a:spcAft>
                <a:spcPts val="0"/>
              </a:spcAft>
              <a:buClr>
                <a:schemeClr val="dk1"/>
              </a:buClr>
              <a:buSzPts val="1200"/>
              <a:buChar char="•"/>
              <a:defRPr sz="1200">
                <a:solidFill>
                  <a:schemeClr val="dk1"/>
                </a:solidFill>
              </a:defRPr>
            </a:lvl6pPr>
            <a:lvl7pPr marL="3200400" lvl="6" indent="-304800" rtl="0">
              <a:spcBef>
                <a:spcPts val="1000"/>
              </a:spcBef>
              <a:spcAft>
                <a:spcPts val="0"/>
              </a:spcAft>
              <a:buClr>
                <a:schemeClr val="dk1"/>
              </a:buClr>
              <a:buSzPts val="1200"/>
              <a:buChar char="•"/>
              <a:defRPr sz="1200">
                <a:solidFill>
                  <a:schemeClr val="dk1"/>
                </a:solidFill>
              </a:defRPr>
            </a:lvl7pPr>
            <a:lvl8pPr marL="3657600" lvl="7" indent="-304800" rtl="0">
              <a:spcBef>
                <a:spcPts val="1000"/>
              </a:spcBef>
              <a:spcAft>
                <a:spcPts val="0"/>
              </a:spcAft>
              <a:buClr>
                <a:schemeClr val="dk1"/>
              </a:buClr>
              <a:buSzPts val="1200"/>
              <a:buChar char="•"/>
              <a:defRPr sz="1200">
                <a:solidFill>
                  <a:schemeClr val="dk1"/>
                </a:solidFill>
              </a:defRPr>
            </a:lvl8pPr>
            <a:lvl9pPr marL="4114800" lvl="8" indent="-304800" rtl="0">
              <a:spcBef>
                <a:spcPts val="1000"/>
              </a:spcBef>
              <a:spcAft>
                <a:spcPts val="1000"/>
              </a:spcAft>
              <a:buClr>
                <a:schemeClr val="dk1"/>
              </a:buClr>
              <a:buSzPts val="1200"/>
              <a:buChar char="•"/>
              <a:defRPr sz="1200">
                <a:solidFill>
                  <a:schemeClr val="dk1"/>
                </a:solidFill>
              </a:defRPr>
            </a:lvl9pPr>
          </a:lstStyle>
          <a:p>
            <a:endParaRPr/>
          </a:p>
        </p:txBody>
      </p:sp>
      <p:sp>
        <p:nvSpPr>
          <p:cNvPr id="81" name="Google Shape;81;p18"/>
          <p:cNvSpPr txBox="1">
            <a:spLocks noGrp="1"/>
          </p:cNvSpPr>
          <p:nvPr>
            <p:ph type="subTitle" idx="3"/>
          </p:nvPr>
        </p:nvSpPr>
        <p:spPr>
          <a:xfrm>
            <a:off x="457200" y="1164900"/>
            <a:ext cx="3776100" cy="572700"/>
          </a:xfrm>
          <a:prstGeom prst="rect">
            <a:avLst/>
          </a:prstGeom>
        </p:spPr>
        <p:txBody>
          <a:bodyPr spcFirstLastPara="1" wrap="square" lIns="91425" tIns="91425" rIns="91425" bIns="91425" anchor="b" anchorCtr="0">
            <a:normAutofit/>
          </a:bodyPr>
          <a:lstStyle>
            <a:lvl1pPr lvl="0" rtl="0">
              <a:lnSpc>
                <a:spcPct val="100000"/>
              </a:lnSpc>
              <a:spcBef>
                <a:spcPts val="0"/>
              </a:spcBef>
              <a:spcAft>
                <a:spcPts val="0"/>
              </a:spcAft>
              <a:buClr>
                <a:schemeClr val="dk1"/>
              </a:buClr>
              <a:buSzPts val="1600"/>
              <a:buFont typeface="Hanken Grotesk SemiBold"/>
              <a:buNone/>
              <a:defRPr sz="1600">
                <a:solidFill>
                  <a:schemeClr val="dk1"/>
                </a:solidFill>
                <a:latin typeface="Hanken Grotesk SemiBold"/>
                <a:ea typeface="Hanken Grotesk SemiBold"/>
                <a:cs typeface="Hanken Grotesk SemiBold"/>
                <a:sym typeface="Hanken Grotesk SemiBold"/>
              </a:defRPr>
            </a:lvl1pPr>
            <a:lvl2pPr lvl="1" rtl="0">
              <a:lnSpc>
                <a:spcPct val="100000"/>
              </a:lnSpc>
              <a:spcBef>
                <a:spcPts val="0"/>
              </a:spcBef>
              <a:spcAft>
                <a:spcPts val="0"/>
              </a:spcAft>
              <a:buClr>
                <a:schemeClr val="dk1"/>
              </a:buClr>
              <a:buSzPts val="1600"/>
              <a:buFont typeface="Hanken Grotesk SemiBold"/>
              <a:buNone/>
              <a:defRPr sz="1600">
                <a:solidFill>
                  <a:schemeClr val="dk1"/>
                </a:solidFill>
                <a:latin typeface="Hanken Grotesk SemiBold"/>
                <a:ea typeface="Hanken Grotesk SemiBold"/>
                <a:cs typeface="Hanken Grotesk SemiBold"/>
                <a:sym typeface="Hanken Grotesk SemiBold"/>
              </a:defRPr>
            </a:lvl2pPr>
            <a:lvl3pPr lvl="2" rtl="0">
              <a:lnSpc>
                <a:spcPct val="100000"/>
              </a:lnSpc>
              <a:spcBef>
                <a:spcPts val="0"/>
              </a:spcBef>
              <a:spcAft>
                <a:spcPts val="0"/>
              </a:spcAft>
              <a:buClr>
                <a:schemeClr val="dk1"/>
              </a:buClr>
              <a:buSzPts val="1600"/>
              <a:buFont typeface="Hanken Grotesk SemiBold"/>
              <a:buNone/>
              <a:defRPr sz="1600">
                <a:solidFill>
                  <a:schemeClr val="dk1"/>
                </a:solidFill>
                <a:latin typeface="Hanken Grotesk SemiBold"/>
                <a:ea typeface="Hanken Grotesk SemiBold"/>
                <a:cs typeface="Hanken Grotesk SemiBold"/>
                <a:sym typeface="Hanken Grotesk SemiBold"/>
              </a:defRPr>
            </a:lvl3pPr>
            <a:lvl4pPr lvl="3" rtl="0">
              <a:lnSpc>
                <a:spcPct val="100000"/>
              </a:lnSpc>
              <a:spcBef>
                <a:spcPts val="0"/>
              </a:spcBef>
              <a:spcAft>
                <a:spcPts val="0"/>
              </a:spcAft>
              <a:buClr>
                <a:schemeClr val="dk1"/>
              </a:buClr>
              <a:buSzPts val="1600"/>
              <a:buFont typeface="Hanken Grotesk SemiBold"/>
              <a:buNone/>
              <a:defRPr sz="1600">
                <a:solidFill>
                  <a:schemeClr val="dk1"/>
                </a:solidFill>
                <a:latin typeface="Hanken Grotesk SemiBold"/>
                <a:ea typeface="Hanken Grotesk SemiBold"/>
                <a:cs typeface="Hanken Grotesk SemiBold"/>
                <a:sym typeface="Hanken Grotesk SemiBold"/>
              </a:defRPr>
            </a:lvl4pPr>
            <a:lvl5pPr lvl="4" rtl="0">
              <a:lnSpc>
                <a:spcPct val="100000"/>
              </a:lnSpc>
              <a:spcBef>
                <a:spcPts val="0"/>
              </a:spcBef>
              <a:spcAft>
                <a:spcPts val="0"/>
              </a:spcAft>
              <a:buClr>
                <a:schemeClr val="dk1"/>
              </a:buClr>
              <a:buSzPts val="1600"/>
              <a:buFont typeface="Hanken Grotesk SemiBold"/>
              <a:buNone/>
              <a:defRPr sz="1600">
                <a:solidFill>
                  <a:schemeClr val="dk1"/>
                </a:solidFill>
                <a:latin typeface="Hanken Grotesk SemiBold"/>
                <a:ea typeface="Hanken Grotesk SemiBold"/>
                <a:cs typeface="Hanken Grotesk SemiBold"/>
                <a:sym typeface="Hanken Grotesk SemiBold"/>
              </a:defRPr>
            </a:lvl5pPr>
            <a:lvl6pPr lvl="5" rtl="0">
              <a:lnSpc>
                <a:spcPct val="100000"/>
              </a:lnSpc>
              <a:spcBef>
                <a:spcPts val="0"/>
              </a:spcBef>
              <a:spcAft>
                <a:spcPts val="0"/>
              </a:spcAft>
              <a:buClr>
                <a:schemeClr val="dk1"/>
              </a:buClr>
              <a:buSzPts val="1600"/>
              <a:buFont typeface="Hanken Grotesk SemiBold"/>
              <a:buNone/>
              <a:defRPr sz="1600">
                <a:solidFill>
                  <a:schemeClr val="dk1"/>
                </a:solidFill>
                <a:latin typeface="Hanken Grotesk SemiBold"/>
                <a:ea typeface="Hanken Grotesk SemiBold"/>
                <a:cs typeface="Hanken Grotesk SemiBold"/>
                <a:sym typeface="Hanken Grotesk SemiBold"/>
              </a:defRPr>
            </a:lvl6pPr>
            <a:lvl7pPr lvl="6" rtl="0">
              <a:lnSpc>
                <a:spcPct val="100000"/>
              </a:lnSpc>
              <a:spcBef>
                <a:spcPts val="0"/>
              </a:spcBef>
              <a:spcAft>
                <a:spcPts val="0"/>
              </a:spcAft>
              <a:buClr>
                <a:schemeClr val="dk1"/>
              </a:buClr>
              <a:buSzPts val="1600"/>
              <a:buFont typeface="Hanken Grotesk SemiBold"/>
              <a:buNone/>
              <a:defRPr sz="1600">
                <a:solidFill>
                  <a:schemeClr val="dk1"/>
                </a:solidFill>
                <a:latin typeface="Hanken Grotesk SemiBold"/>
                <a:ea typeface="Hanken Grotesk SemiBold"/>
                <a:cs typeface="Hanken Grotesk SemiBold"/>
                <a:sym typeface="Hanken Grotesk SemiBold"/>
              </a:defRPr>
            </a:lvl7pPr>
            <a:lvl8pPr lvl="7" rtl="0">
              <a:lnSpc>
                <a:spcPct val="100000"/>
              </a:lnSpc>
              <a:spcBef>
                <a:spcPts val="0"/>
              </a:spcBef>
              <a:spcAft>
                <a:spcPts val="0"/>
              </a:spcAft>
              <a:buClr>
                <a:schemeClr val="dk1"/>
              </a:buClr>
              <a:buSzPts val="1600"/>
              <a:buFont typeface="Hanken Grotesk SemiBold"/>
              <a:buNone/>
              <a:defRPr sz="1600">
                <a:solidFill>
                  <a:schemeClr val="dk1"/>
                </a:solidFill>
                <a:latin typeface="Hanken Grotesk SemiBold"/>
                <a:ea typeface="Hanken Grotesk SemiBold"/>
                <a:cs typeface="Hanken Grotesk SemiBold"/>
                <a:sym typeface="Hanken Grotesk SemiBold"/>
              </a:defRPr>
            </a:lvl8pPr>
            <a:lvl9pPr lvl="8" rtl="0">
              <a:lnSpc>
                <a:spcPct val="100000"/>
              </a:lnSpc>
              <a:spcBef>
                <a:spcPts val="0"/>
              </a:spcBef>
              <a:spcAft>
                <a:spcPts val="0"/>
              </a:spcAft>
              <a:buClr>
                <a:schemeClr val="dk1"/>
              </a:buClr>
              <a:buSzPts val="1600"/>
              <a:buFont typeface="Hanken Grotesk SemiBold"/>
              <a:buNone/>
              <a:defRPr sz="1600">
                <a:solidFill>
                  <a:schemeClr val="dk1"/>
                </a:solidFill>
                <a:latin typeface="Hanken Grotesk SemiBold"/>
                <a:ea typeface="Hanken Grotesk SemiBold"/>
                <a:cs typeface="Hanken Grotesk SemiBold"/>
                <a:sym typeface="Hanken Grotesk SemiBold"/>
              </a:defRPr>
            </a:lvl9pPr>
          </a:lstStyle>
          <a:p>
            <a:endParaRPr/>
          </a:p>
        </p:txBody>
      </p:sp>
      <p:sp>
        <p:nvSpPr>
          <p:cNvPr id="82" name="Google Shape;82;p18"/>
          <p:cNvSpPr txBox="1">
            <a:spLocks noGrp="1"/>
          </p:cNvSpPr>
          <p:nvPr>
            <p:ph type="subTitle" idx="4"/>
          </p:nvPr>
        </p:nvSpPr>
        <p:spPr>
          <a:xfrm>
            <a:off x="4800400" y="1164900"/>
            <a:ext cx="3776100" cy="572700"/>
          </a:xfrm>
          <a:prstGeom prst="rect">
            <a:avLst/>
          </a:prstGeom>
        </p:spPr>
        <p:txBody>
          <a:bodyPr spcFirstLastPara="1" wrap="square" lIns="91425" tIns="91425" rIns="91425" bIns="91425" anchor="b" anchorCtr="0">
            <a:normAutofit/>
          </a:bodyPr>
          <a:lstStyle>
            <a:lvl1pPr lvl="0" rtl="0">
              <a:lnSpc>
                <a:spcPct val="100000"/>
              </a:lnSpc>
              <a:spcBef>
                <a:spcPts val="0"/>
              </a:spcBef>
              <a:spcAft>
                <a:spcPts val="0"/>
              </a:spcAft>
              <a:buClr>
                <a:schemeClr val="dk1"/>
              </a:buClr>
              <a:buSzPts val="1600"/>
              <a:buFont typeface="Hanken Grotesk SemiBold"/>
              <a:buNone/>
              <a:defRPr sz="1600">
                <a:solidFill>
                  <a:schemeClr val="dk1"/>
                </a:solidFill>
                <a:latin typeface="Hanken Grotesk SemiBold"/>
                <a:ea typeface="Hanken Grotesk SemiBold"/>
                <a:cs typeface="Hanken Grotesk SemiBold"/>
                <a:sym typeface="Hanken Grotesk SemiBold"/>
              </a:defRPr>
            </a:lvl1pPr>
            <a:lvl2pPr lvl="1" rtl="0">
              <a:lnSpc>
                <a:spcPct val="100000"/>
              </a:lnSpc>
              <a:spcBef>
                <a:spcPts val="0"/>
              </a:spcBef>
              <a:spcAft>
                <a:spcPts val="0"/>
              </a:spcAft>
              <a:buClr>
                <a:schemeClr val="dk1"/>
              </a:buClr>
              <a:buSzPts val="1600"/>
              <a:buFont typeface="Hanken Grotesk SemiBold"/>
              <a:buNone/>
              <a:defRPr sz="1600">
                <a:solidFill>
                  <a:schemeClr val="dk1"/>
                </a:solidFill>
                <a:latin typeface="Hanken Grotesk SemiBold"/>
                <a:ea typeface="Hanken Grotesk SemiBold"/>
                <a:cs typeface="Hanken Grotesk SemiBold"/>
                <a:sym typeface="Hanken Grotesk SemiBold"/>
              </a:defRPr>
            </a:lvl2pPr>
            <a:lvl3pPr lvl="2" rtl="0">
              <a:lnSpc>
                <a:spcPct val="100000"/>
              </a:lnSpc>
              <a:spcBef>
                <a:spcPts val="0"/>
              </a:spcBef>
              <a:spcAft>
                <a:spcPts val="0"/>
              </a:spcAft>
              <a:buClr>
                <a:schemeClr val="dk1"/>
              </a:buClr>
              <a:buSzPts val="1600"/>
              <a:buFont typeface="Hanken Grotesk SemiBold"/>
              <a:buNone/>
              <a:defRPr sz="1600">
                <a:solidFill>
                  <a:schemeClr val="dk1"/>
                </a:solidFill>
                <a:latin typeface="Hanken Grotesk SemiBold"/>
                <a:ea typeface="Hanken Grotesk SemiBold"/>
                <a:cs typeface="Hanken Grotesk SemiBold"/>
                <a:sym typeface="Hanken Grotesk SemiBold"/>
              </a:defRPr>
            </a:lvl3pPr>
            <a:lvl4pPr lvl="3" rtl="0">
              <a:lnSpc>
                <a:spcPct val="100000"/>
              </a:lnSpc>
              <a:spcBef>
                <a:spcPts val="0"/>
              </a:spcBef>
              <a:spcAft>
                <a:spcPts val="0"/>
              </a:spcAft>
              <a:buClr>
                <a:schemeClr val="dk1"/>
              </a:buClr>
              <a:buSzPts val="1600"/>
              <a:buFont typeface="Hanken Grotesk SemiBold"/>
              <a:buNone/>
              <a:defRPr sz="1600">
                <a:solidFill>
                  <a:schemeClr val="dk1"/>
                </a:solidFill>
                <a:latin typeface="Hanken Grotesk SemiBold"/>
                <a:ea typeface="Hanken Grotesk SemiBold"/>
                <a:cs typeface="Hanken Grotesk SemiBold"/>
                <a:sym typeface="Hanken Grotesk SemiBold"/>
              </a:defRPr>
            </a:lvl4pPr>
            <a:lvl5pPr lvl="4" rtl="0">
              <a:lnSpc>
                <a:spcPct val="100000"/>
              </a:lnSpc>
              <a:spcBef>
                <a:spcPts val="0"/>
              </a:spcBef>
              <a:spcAft>
                <a:spcPts val="0"/>
              </a:spcAft>
              <a:buClr>
                <a:schemeClr val="dk1"/>
              </a:buClr>
              <a:buSzPts val="1600"/>
              <a:buFont typeface="Hanken Grotesk SemiBold"/>
              <a:buNone/>
              <a:defRPr sz="1600">
                <a:solidFill>
                  <a:schemeClr val="dk1"/>
                </a:solidFill>
                <a:latin typeface="Hanken Grotesk SemiBold"/>
                <a:ea typeface="Hanken Grotesk SemiBold"/>
                <a:cs typeface="Hanken Grotesk SemiBold"/>
                <a:sym typeface="Hanken Grotesk SemiBold"/>
              </a:defRPr>
            </a:lvl5pPr>
            <a:lvl6pPr lvl="5" rtl="0">
              <a:lnSpc>
                <a:spcPct val="100000"/>
              </a:lnSpc>
              <a:spcBef>
                <a:spcPts val="0"/>
              </a:spcBef>
              <a:spcAft>
                <a:spcPts val="0"/>
              </a:spcAft>
              <a:buClr>
                <a:schemeClr val="dk1"/>
              </a:buClr>
              <a:buSzPts val="1600"/>
              <a:buFont typeface="Hanken Grotesk SemiBold"/>
              <a:buNone/>
              <a:defRPr sz="1600">
                <a:solidFill>
                  <a:schemeClr val="dk1"/>
                </a:solidFill>
                <a:latin typeface="Hanken Grotesk SemiBold"/>
                <a:ea typeface="Hanken Grotesk SemiBold"/>
                <a:cs typeface="Hanken Grotesk SemiBold"/>
                <a:sym typeface="Hanken Grotesk SemiBold"/>
              </a:defRPr>
            </a:lvl6pPr>
            <a:lvl7pPr lvl="6" rtl="0">
              <a:lnSpc>
                <a:spcPct val="100000"/>
              </a:lnSpc>
              <a:spcBef>
                <a:spcPts val="0"/>
              </a:spcBef>
              <a:spcAft>
                <a:spcPts val="0"/>
              </a:spcAft>
              <a:buClr>
                <a:schemeClr val="dk1"/>
              </a:buClr>
              <a:buSzPts val="1600"/>
              <a:buFont typeface="Hanken Grotesk SemiBold"/>
              <a:buNone/>
              <a:defRPr sz="1600">
                <a:solidFill>
                  <a:schemeClr val="dk1"/>
                </a:solidFill>
                <a:latin typeface="Hanken Grotesk SemiBold"/>
                <a:ea typeface="Hanken Grotesk SemiBold"/>
                <a:cs typeface="Hanken Grotesk SemiBold"/>
                <a:sym typeface="Hanken Grotesk SemiBold"/>
              </a:defRPr>
            </a:lvl7pPr>
            <a:lvl8pPr lvl="7" rtl="0">
              <a:lnSpc>
                <a:spcPct val="100000"/>
              </a:lnSpc>
              <a:spcBef>
                <a:spcPts val="0"/>
              </a:spcBef>
              <a:spcAft>
                <a:spcPts val="0"/>
              </a:spcAft>
              <a:buClr>
                <a:schemeClr val="dk1"/>
              </a:buClr>
              <a:buSzPts val="1600"/>
              <a:buFont typeface="Hanken Grotesk SemiBold"/>
              <a:buNone/>
              <a:defRPr sz="1600">
                <a:solidFill>
                  <a:schemeClr val="dk1"/>
                </a:solidFill>
                <a:latin typeface="Hanken Grotesk SemiBold"/>
                <a:ea typeface="Hanken Grotesk SemiBold"/>
                <a:cs typeface="Hanken Grotesk SemiBold"/>
                <a:sym typeface="Hanken Grotesk SemiBold"/>
              </a:defRPr>
            </a:lvl8pPr>
            <a:lvl9pPr lvl="8" rtl="0">
              <a:lnSpc>
                <a:spcPct val="100000"/>
              </a:lnSpc>
              <a:spcBef>
                <a:spcPts val="0"/>
              </a:spcBef>
              <a:spcAft>
                <a:spcPts val="0"/>
              </a:spcAft>
              <a:buClr>
                <a:schemeClr val="dk1"/>
              </a:buClr>
              <a:buSzPts val="1600"/>
              <a:buFont typeface="Hanken Grotesk SemiBold"/>
              <a:buNone/>
              <a:defRPr sz="1600">
                <a:solidFill>
                  <a:schemeClr val="dk1"/>
                </a:solidFill>
                <a:latin typeface="Hanken Grotesk SemiBold"/>
                <a:ea typeface="Hanken Grotesk SemiBold"/>
                <a:cs typeface="Hanken Grotesk SemiBold"/>
                <a:sym typeface="Hanken Grotesk SemiBold"/>
              </a:defRPr>
            </a:lvl9pPr>
          </a:lstStyle>
          <a:p>
            <a:endParaRPr/>
          </a:p>
        </p:txBody>
      </p:sp>
    </p:spTree>
  </p:cSld>
  <p:clrMapOvr>
    <a:masterClrMapping/>
  </p:clrMapOvr>
  <p:extLst>
    <p:ext uri="{DCECCB84-F9BA-43D5-87BE-67443E8EF086}">
      <p15:sldGuideLst xmlns:p15="http://schemas.microsoft.com/office/powerpoint/2012/main">
        <p15:guide id="1" orient="horz" pos="1620">
          <p15:clr>
            <a:srgbClr val="E46962"/>
          </p15:clr>
        </p15:guide>
        <p15:guide id="2" pos="2880">
          <p15:clr>
            <a:srgbClr val="E46962"/>
          </p15:clr>
        </p15:guide>
        <p15:guide id="3" pos="288">
          <p15:clr>
            <a:srgbClr val="E46962"/>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3-bullet-5">
  <p:cSld name="CUSTOM_3_2_1_1_1">
    <p:spTree>
      <p:nvGrpSpPr>
        <p:cNvPr id="1" name="Shape 83"/>
        <p:cNvGrpSpPr/>
        <p:nvPr/>
      </p:nvGrpSpPr>
      <p:grpSpPr>
        <a:xfrm>
          <a:off x="0" y="0"/>
          <a:ext cx="0" cy="0"/>
          <a:chOff x="0" y="0"/>
          <a:chExt cx="0" cy="0"/>
        </a:xfrm>
      </p:grpSpPr>
      <p:sp>
        <p:nvSpPr>
          <p:cNvPr id="84" name="Google Shape;84;p19"/>
          <p:cNvSpPr txBox="1">
            <a:spLocks noGrp="1"/>
          </p:cNvSpPr>
          <p:nvPr>
            <p:ph type="body" idx="1"/>
          </p:nvPr>
        </p:nvSpPr>
        <p:spPr>
          <a:xfrm>
            <a:off x="457200" y="1834125"/>
            <a:ext cx="2606100" cy="2273100"/>
          </a:xfrm>
          <a:prstGeom prst="rect">
            <a:avLst/>
          </a:prstGeom>
          <a:solidFill>
            <a:srgbClr val="FFFFFF">
              <a:alpha val="20000"/>
            </a:srgbClr>
          </a:solidFill>
          <a:ln w="9525" cap="flat" cmpd="sng">
            <a:solidFill>
              <a:schemeClr val="accent1"/>
            </a:solidFill>
            <a:prstDash val="solid"/>
            <a:round/>
            <a:headEnd type="none" w="sm" len="sm"/>
            <a:tailEnd type="none" w="sm" len="sm"/>
          </a:ln>
        </p:spPr>
        <p:txBody>
          <a:bodyPr spcFirstLastPara="1" wrap="square" lIns="182875" tIns="182875" rIns="137150" bIns="91425" anchor="t" anchorCtr="0">
            <a:normAutofit/>
          </a:bodyPr>
          <a:lstStyle>
            <a:lvl1pPr marL="457200" lvl="0" indent="-317500" rtl="0">
              <a:spcBef>
                <a:spcPts val="0"/>
              </a:spcBef>
              <a:spcAft>
                <a:spcPts val="0"/>
              </a:spcAft>
              <a:buClr>
                <a:schemeClr val="dk1"/>
              </a:buClr>
              <a:buSzPts val="1400"/>
              <a:buChar char="•"/>
              <a:defRPr sz="1400">
                <a:solidFill>
                  <a:schemeClr val="dk1"/>
                </a:solidFill>
              </a:defRPr>
            </a:lvl1pPr>
            <a:lvl2pPr marL="914400" lvl="1" indent="-317500" rtl="0">
              <a:spcBef>
                <a:spcPts val="1000"/>
              </a:spcBef>
              <a:spcAft>
                <a:spcPts val="0"/>
              </a:spcAft>
              <a:buClr>
                <a:schemeClr val="dk1"/>
              </a:buClr>
              <a:buSzPts val="1400"/>
              <a:buChar char="○"/>
              <a:defRPr>
                <a:solidFill>
                  <a:schemeClr val="dk1"/>
                </a:solidFill>
              </a:defRPr>
            </a:lvl2pPr>
            <a:lvl3pPr marL="1371600" lvl="2" indent="-317500" rtl="0">
              <a:spcBef>
                <a:spcPts val="1000"/>
              </a:spcBef>
              <a:spcAft>
                <a:spcPts val="0"/>
              </a:spcAft>
              <a:buClr>
                <a:schemeClr val="dk1"/>
              </a:buClr>
              <a:buSzPts val="1400"/>
              <a:buChar char="■"/>
              <a:defRPr>
                <a:solidFill>
                  <a:schemeClr val="dk1"/>
                </a:solidFill>
              </a:defRPr>
            </a:lvl3pPr>
            <a:lvl4pPr marL="1828800" lvl="3" indent="-317500" rtl="0">
              <a:spcBef>
                <a:spcPts val="1000"/>
              </a:spcBef>
              <a:spcAft>
                <a:spcPts val="0"/>
              </a:spcAft>
              <a:buClr>
                <a:schemeClr val="dk1"/>
              </a:buClr>
              <a:buSzPts val="1400"/>
              <a:buChar char="●"/>
              <a:defRPr>
                <a:solidFill>
                  <a:schemeClr val="dk1"/>
                </a:solidFill>
              </a:defRPr>
            </a:lvl4pPr>
            <a:lvl5pPr marL="2286000" lvl="4" indent="-317500" rtl="0">
              <a:spcBef>
                <a:spcPts val="1000"/>
              </a:spcBef>
              <a:spcAft>
                <a:spcPts val="0"/>
              </a:spcAft>
              <a:buClr>
                <a:schemeClr val="dk1"/>
              </a:buClr>
              <a:buSzPts val="1400"/>
              <a:buChar char="○"/>
              <a:defRPr>
                <a:solidFill>
                  <a:schemeClr val="dk1"/>
                </a:solidFill>
              </a:defRPr>
            </a:lvl5pPr>
            <a:lvl6pPr marL="2743200" lvl="5" indent="-317500" rtl="0">
              <a:spcBef>
                <a:spcPts val="1000"/>
              </a:spcBef>
              <a:spcAft>
                <a:spcPts val="0"/>
              </a:spcAft>
              <a:buClr>
                <a:schemeClr val="dk1"/>
              </a:buClr>
              <a:buSzPts val="1400"/>
              <a:buChar char="■"/>
              <a:defRPr>
                <a:solidFill>
                  <a:schemeClr val="dk1"/>
                </a:solidFill>
              </a:defRPr>
            </a:lvl6pPr>
            <a:lvl7pPr marL="3200400" lvl="6" indent="-317500" rtl="0">
              <a:spcBef>
                <a:spcPts val="1000"/>
              </a:spcBef>
              <a:spcAft>
                <a:spcPts val="0"/>
              </a:spcAft>
              <a:buClr>
                <a:schemeClr val="dk1"/>
              </a:buClr>
              <a:buSzPts val="1400"/>
              <a:buChar char="●"/>
              <a:defRPr>
                <a:solidFill>
                  <a:schemeClr val="dk1"/>
                </a:solidFill>
              </a:defRPr>
            </a:lvl7pPr>
            <a:lvl8pPr marL="3657600" lvl="7" indent="-317500" rtl="0">
              <a:spcBef>
                <a:spcPts val="1000"/>
              </a:spcBef>
              <a:spcAft>
                <a:spcPts val="0"/>
              </a:spcAft>
              <a:buClr>
                <a:schemeClr val="dk1"/>
              </a:buClr>
              <a:buSzPts val="1400"/>
              <a:buChar char="○"/>
              <a:defRPr>
                <a:solidFill>
                  <a:schemeClr val="dk1"/>
                </a:solidFill>
              </a:defRPr>
            </a:lvl8pPr>
            <a:lvl9pPr marL="4114800" lvl="8" indent="-317500" rtl="0">
              <a:spcBef>
                <a:spcPts val="1000"/>
              </a:spcBef>
              <a:spcAft>
                <a:spcPts val="1000"/>
              </a:spcAft>
              <a:buClr>
                <a:schemeClr val="dk1"/>
              </a:buClr>
              <a:buSzPts val="1400"/>
              <a:buChar char="■"/>
              <a:defRPr>
                <a:solidFill>
                  <a:schemeClr val="dk1"/>
                </a:solidFill>
              </a:defRPr>
            </a:lvl9pPr>
          </a:lstStyle>
          <a:p>
            <a:endParaRPr/>
          </a:p>
        </p:txBody>
      </p:sp>
      <p:sp>
        <p:nvSpPr>
          <p:cNvPr id="85" name="Google Shape;85;p19"/>
          <p:cNvSpPr txBox="1">
            <a:spLocks noGrp="1"/>
          </p:cNvSpPr>
          <p:nvPr>
            <p:ph type="title"/>
          </p:nvPr>
        </p:nvSpPr>
        <p:spPr>
          <a:xfrm>
            <a:off x="457200" y="445025"/>
            <a:ext cx="8229600" cy="572700"/>
          </a:xfrm>
          <a:prstGeom prst="rect">
            <a:avLst/>
          </a:prstGeom>
        </p:spPr>
        <p:txBody>
          <a:bodyPr spcFirstLastPara="1" wrap="square" lIns="91425" tIns="91425" rIns="91425" bIns="91425" anchor="ctr" anchorCtr="0">
            <a:normAutofit/>
          </a:bodyPr>
          <a:lstStyle>
            <a:lvl1pPr lvl="0" rtl="0">
              <a:spcBef>
                <a:spcPts val="0"/>
              </a:spcBef>
              <a:spcAft>
                <a:spcPts val="0"/>
              </a:spcAft>
              <a:buSzPts val="2800"/>
              <a:buFont typeface="Hanken Grotesk"/>
              <a:buNone/>
              <a:defRPr b="1">
                <a:latin typeface="Hanken Grotesk"/>
                <a:ea typeface="Hanken Grotesk"/>
                <a:cs typeface="Hanken Grotesk"/>
                <a:sym typeface="Hanken Grotesk"/>
              </a:defRPr>
            </a:lvl1pPr>
            <a:lvl2pPr lvl="1" rtl="0">
              <a:spcBef>
                <a:spcPts val="0"/>
              </a:spcBef>
              <a:spcAft>
                <a:spcPts val="0"/>
              </a:spcAft>
              <a:buSzPts val="2800"/>
              <a:buFont typeface="Hanken Grotesk"/>
              <a:buNone/>
              <a:defRPr b="1">
                <a:latin typeface="Hanken Grotesk"/>
                <a:ea typeface="Hanken Grotesk"/>
                <a:cs typeface="Hanken Grotesk"/>
                <a:sym typeface="Hanken Grotesk"/>
              </a:defRPr>
            </a:lvl2pPr>
            <a:lvl3pPr lvl="2" rtl="0">
              <a:spcBef>
                <a:spcPts val="0"/>
              </a:spcBef>
              <a:spcAft>
                <a:spcPts val="0"/>
              </a:spcAft>
              <a:buSzPts val="2800"/>
              <a:buFont typeface="Hanken Grotesk"/>
              <a:buNone/>
              <a:defRPr b="1">
                <a:latin typeface="Hanken Grotesk"/>
                <a:ea typeface="Hanken Grotesk"/>
                <a:cs typeface="Hanken Grotesk"/>
                <a:sym typeface="Hanken Grotesk"/>
              </a:defRPr>
            </a:lvl3pPr>
            <a:lvl4pPr lvl="3" rtl="0">
              <a:spcBef>
                <a:spcPts val="0"/>
              </a:spcBef>
              <a:spcAft>
                <a:spcPts val="0"/>
              </a:spcAft>
              <a:buSzPts val="2800"/>
              <a:buFont typeface="Hanken Grotesk"/>
              <a:buNone/>
              <a:defRPr b="1">
                <a:latin typeface="Hanken Grotesk"/>
                <a:ea typeface="Hanken Grotesk"/>
                <a:cs typeface="Hanken Grotesk"/>
                <a:sym typeface="Hanken Grotesk"/>
              </a:defRPr>
            </a:lvl4pPr>
            <a:lvl5pPr lvl="4" rtl="0">
              <a:spcBef>
                <a:spcPts val="0"/>
              </a:spcBef>
              <a:spcAft>
                <a:spcPts val="0"/>
              </a:spcAft>
              <a:buSzPts val="2800"/>
              <a:buFont typeface="Hanken Grotesk"/>
              <a:buNone/>
              <a:defRPr b="1">
                <a:latin typeface="Hanken Grotesk"/>
                <a:ea typeface="Hanken Grotesk"/>
                <a:cs typeface="Hanken Grotesk"/>
                <a:sym typeface="Hanken Grotesk"/>
              </a:defRPr>
            </a:lvl5pPr>
            <a:lvl6pPr lvl="5" rtl="0">
              <a:spcBef>
                <a:spcPts val="0"/>
              </a:spcBef>
              <a:spcAft>
                <a:spcPts val="0"/>
              </a:spcAft>
              <a:buSzPts val="2800"/>
              <a:buFont typeface="Hanken Grotesk"/>
              <a:buNone/>
              <a:defRPr b="1">
                <a:latin typeface="Hanken Grotesk"/>
                <a:ea typeface="Hanken Grotesk"/>
                <a:cs typeface="Hanken Grotesk"/>
                <a:sym typeface="Hanken Grotesk"/>
              </a:defRPr>
            </a:lvl6pPr>
            <a:lvl7pPr lvl="6" rtl="0">
              <a:spcBef>
                <a:spcPts val="0"/>
              </a:spcBef>
              <a:spcAft>
                <a:spcPts val="0"/>
              </a:spcAft>
              <a:buSzPts val="2800"/>
              <a:buFont typeface="Hanken Grotesk"/>
              <a:buNone/>
              <a:defRPr b="1">
                <a:latin typeface="Hanken Grotesk"/>
                <a:ea typeface="Hanken Grotesk"/>
                <a:cs typeface="Hanken Grotesk"/>
                <a:sym typeface="Hanken Grotesk"/>
              </a:defRPr>
            </a:lvl7pPr>
            <a:lvl8pPr lvl="7" rtl="0">
              <a:spcBef>
                <a:spcPts val="0"/>
              </a:spcBef>
              <a:spcAft>
                <a:spcPts val="0"/>
              </a:spcAft>
              <a:buSzPts val="2800"/>
              <a:buFont typeface="Hanken Grotesk"/>
              <a:buNone/>
              <a:defRPr b="1">
                <a:latin typeface="Hanken Grotesk"/>
                <a:ea typeface="Hanken Grotesk"/>
                <a:cs typeface="Hanken Grotesk"/>
                <a:sym typeface="Hanken Grotesk"/>
              </a:defRPr>
            </a:lvl8pPr>
            <a:lvl9pPr lvl="8" rtl="0">
              <a:spcBef>
                <a:spcPts val="0"/>
              </a:spcBef>
              <a:spcAft>
                <a:spcPts val="0"/>
              </a:spcAft>
              <a:buSzPts val="2800"/>
              <a:buFont typeface="Hanken Grotesk"/>
              <a:buNone/>
              <a:defRPr b="1">
                <a:latin typeface="Hanken Grotesk"/>
                <a:ea typeface="Hanken Grotesk"/>
                <a:cs typeface="Hanken Grotesk"/>
                <a:sym typeface="Hanken Grotesk"/>
              </a:defRPr>
            </a:lvl9pPr>
          </a:lstStyle>
          <a:p>
            <a:endParaRPr/>
          </a:p>
        </p:txBody>
      </p:sp>
      <p:sp>
        <p:nvSpPr>
          <p:cNvPr id="86" name="Google Shape;86;p19"/>
          <p:cNvSpPr/>
          <p:nvPr/>
        </p:nvSpPr>
        <p:spPr>
          <a:xfrm>
            <a:off x="457204" y="1472400"/>
            <a:ext cx="476700" cy="361800"/>
          </a:xfrm>
          <a:prstGeom prst="rect">
            <a:avLst/>
          </a:prstGeom>
          <a:solidFill>
            <a:schemeClr val="accent1"/>
          </a:solidFill>
          <a:ln w="9525" cap="flat" cmpd="sng">
            <a:solidFill>
              <a:schemeClr val="accent1"/>
            </a:solidFill>
            <a:prstDash val="solid"/>
            <a:round/>
            <a:headEnd type="none" w="sm" len="sm"/>
            <a:tailEnd type="none" w="sm" len="sm"/>
          </a:ln>
        </p:spPr>
        <p:txBody>
          <a:bodyPr spcFirstLastPara="1" wrap="square" lIns="0" tIns="91425" rIns="0" bIns="91425" anchor="ctr" anchorCtr="0">
            <a:noAutofit/>
          </a:bodyPr>
          <a:lstStyle/>
          <a:p>
            <a:pPr marL="0" lvl="0" indent="0" algn="ctr" rtl="0">
              <a:spcBef>
                <a:spcPts val="0"/>
              </a:spcBef>
              <a:spcAft>
                <a:spcPts val="0"/>
              </a:spcAft>
              <a:buNone/>
            </a:pPr>
            <a:r>
              <a:rPr lang="nl" sz="1800" b="1">
                <a:solidFill>
                  <a:schemeClr val="lt1"/>
                </a:solidFill>
                <a:latin typeface="Hanken Grotesk"/>
                <a:ea typeface="Hanken Grotesk"/>
                <a:cs typeface="Hanken Grotesk"/>
                <a:sym typeface="Hanken Grotesk"/>
              </a:rPr>
              <a:t>1</a:t>
            </a:r>
            <a:endParaRPr sz="1800" b="1">
              <a:solidFill>
                <a:schemeClr val="lt1"/>
              </a:solidFill>
              <a:latin typeface="Hanken Grotesk"/>
              <a:ea typeface="Hanken Grotesk"/>
              <a:cs typeface="Hanken Grotesk"/>
              <a:sym typeface="Hanken Grotesk"/>
            </a:endParaRPr>
          </a:p>
        </p:txBody>
      </p:sp>
      <p:sp>
        <p:nvSpPr>
          <p:cNvPr id="87" name="Google Shape;87;p19"/>
          <p:cNvSpPr/>
          <p:nvPr/>
        </p:nvSpPr>
        <p:spPr>
          <a:xfrm>
            <a:off x="3237004" y="1472400"/>
            <a:ext cx="476700" cy="361800"/>
          </a:xfrm>
          <a:prstGeom prst="rect">
            <a:avLst/>
          </a:prstGeom>
          <a:solidFill>
            <a:schemeClr val="accent1"/>
          </a:solidFill>
          <a:ln w="9525" cap="flat" cmpd="sng">
            <a:solidFill>
              <a:schemeClr val="accent1"/>
            </a:solidFill>
            <a:prstDash val="solid"/>
            <a:round/>
            <a:headEnd type="none" w="sm" len="sm"/>
            <a:tailEnd type="none" w="sm" len="sm"/>
          </a:ln>
        </p:spPr>
        <p:txBody>
          <a:bodyPr spcFirstLastPara="1" wrap="square" lIns="0" tIns="91425" rIns="0" bIns="91425" anchor="ctr" anchorCtr="0">
            <a:noAutofit/>
          </a:bodyPr>
          <a:lstStyle/>
          <a:p>
            <a:pPr marL="0" lvl="0" indent="0" algn="ctr" rtl="0">
              <a:spcBef>
                <a:spcPts val="0"/>
              </a:spcBef>
              <a:spcAft>
                <a:spcPts val="0"/>
              </a:spcAft>
              <a:buNone/>
            </a:pPr>
            <a:r>
              <a:rPr lang="nl" sz="1800" b="1">
                <a:solidFill>
                  <a:schemeClr val="lt1"/>
                </a:solidFill>
                <a:latin typeface="Hanken Grotesk"/>
                <a:ea typeface="Hanken Grotesk"/>
                <a:cs typeface="Hanken Grotesk"/>
                <a:sym typeface="Hanken Grotesk"/>
              </a:rPr>
              <a:t>2</a:t>
            </a:r>
            <a:endParaRPr sz="1800" b="1">
              <a:solidFill>
                <a:schemeClr val="lt1"/>
              </a:solidFill>
              <a:latin typeface="Hanken Grotesk"/>
              <a:ea typeface="Hanken Grotesk"/>
              <a:cs typeface="Hanken Grotesk"/>
              <a:sym typeface="Hanken Grotesk"/>
            </a:endParaRPr>
          </a:p>
        </p:txBody>
      </p:sp>
      <p:sp>
        <p:nvSpPr>
          <p:cNvPr id="88" name="Google Shape;88;p19"/>
          <p:cNvSpPr/>
          <p:nvPr/>
        </p:nvSpPr>
        <p:spPr>
          <a:xfrm>
            <a:off x="6016804" y="1472400"/>
            <a:ext cx="476700" cy="361800"/>
          </a:xfrm>
          <a:prstGeom prst="rect">
            <a:avLst/>
          </a:prstGeom>
          <a:solidFill>
            <a:schemeClr val="accent1"/>
          </a:solidFill>
          <a:ln w="9525" cap="flat" cmpd="sng">
            <a:solidFill>
              <a:schemeClr val="accent1"/>
            </a:solidFill>
            <a:prstDash val="solid"/>
            <a:round/>
            <a:headEnd type="none" w="sm" len="sm"/>
            <a:tailEnd type="none" w="sm" len="sm"/>
          </a:ln>
        </p:spPr>
        <p:txBody>
          <a:bodyPr spcFirstLastPara="1" wrap="square" lIns="0" tIns="91425" rIns="0" bIns="91425" anchor="ctr" anchorCtr="0">
            <a:noAutofit/>
          </a:bodyPr>
          <a:lstStyle/>
          <a:p>
            <a:pPr marL="0" lvl="0" indent="0" algn="ctr" rtl="0">
              <a:spcBef>
                <a:spcPts val="0"/>
              </a:spcBef>
              <a:spcAft>
                <a:spcPts val="0"/>
              </a:spcAft>
              <a:buNone/>
            </a:pPr>
            <a:r>
              <a:rPr lang="nl" sz="1800" b="1">
                <a:solidFill>
                  <a:schemeClr val="lt1"/>
                </a:solidFill>
                <a:latin typeface="Hanken Grotesk"/>
                <a:ea typeface="Hanken Grotesk"/>
                <a:cs typeface="Hanken Grotesk"/>
                <a:sym typeface="Hanken Grotesk"/>
              </a:rPr>
              <a:t>3</a:t>
            </a:r>
            <a:endParaRPr sz="1800" b="1">
              <a:solidFill>
                <a:schemeClr val="lt1"/>
              </a:solidFill>
              <a:latin typeface="Hanken Grotesk"/>
              <a:ea typeface="Hanken Grotesk"/>
              <a:cs typeface="Hanken Grotesk"/>
              <a:sym typeface="Hanken Grotesk"/>
            </a:endParaRPr>
          </a:p>
        </p:txBody>
      </p:sp>
      <p:sp>
        <p:nvSpPr>
          <p:cNvPr id="89" name="Google Shape;89;p19"/>
          <p:cNvSpPr txBox="1">
            <a:spLocks noGrp="1"/>
          </p:cNvSpPr>
          <p:nvPr>
            <p:ph type="body" idx="2"/>
          </p:nvPr>
        </p:nvSpPr>
        <p:spPr>
          <a:xfrm>
            <a:off x="3237000" y="1834125"/>
            <a:ext cx="2606100" cy="2273100"/>
          </a:xfrm>
          <a:prstGeom prst="rect">
            <a:avLst/>
          </a:prstGeom>
          <a:solidFill>
            <a:srgbClr val="FFFFFF">
              <a:alpha val="20000"/>
            </a:srgbClr>
          </a:solidFill>
          <a:ln w="9525" cap="flat" cmpd="sng">
            <a:solidFill>
              <a:schemeClr val="accent1"/>
            </a:solidFill>
            <a:prstDash val="solid"/>
            <a:round/>
            <a:headEnd type="none" w="sm" len="sm"/>
            <a:tailEnd type="none" w="sm" len="sm"/>
          </a:ln>
        </p:spPr>
        <p:txBody>
          <a:bodyPr spcFirstLastPara="1" wrap="square" lIns="182875" tIns="182875" rIns="137150" bIns="91425" anchor="t" anchorCtr="0">
            <a:normAutofit/>
          </a:bodyPr>
          <a:lstStyle>
            <a:lvl1pPr marL="457200" lvl="0" indent="-317500" rtl="0">
              <a:spcBef>
                <a:spcPts val="0"/>
              </a:spcBef>
              <a:spcAft>
                <a:spcPts val="0"/>
              </a:spcAft>
              <a:buClr>
                <a:schemeClr val="dk1"/>
              </a:buClr>
              <a:buSzPts val="1400"/>
              <a:buChar char="•"/>
              <a:defRPr sz="1400">
                <a:solidFill>
                  <a:schemeClr val="dk1"/>
                </a:solidFill>
              </a:defRPr>
            </a:lvl1pPr>
            <a:lvl2pPr marL="914400" lvl="1" indent="-317500" rtl="0">
              <a:spcBef>
                <a:spcPts val="1000"/>
              </a:spcBef>
              <a:spcAft>
                <a:spcPts val="0"/>
              </a:spcAft>
              <a:buClr>
                <a:schemeClr val="dk1"/>
              </a:buClr>
              <a:buSzPts val="1400"/>
              <a:buChar char="○"/>
              <a:defRPr>
                <a:solidFill>
                  <a:schemeClr val="dk1"/>
                </a:solidFill>
              </a:defRPr>
            </a:lvl2pPr>
            <a:lvl3pPr marL="1371600" lvl="2" indent="-317500" rtl="0">
              <a:spcBef>
                <a:spcPts val="1000"/>
              </a:spcBef>
              <a:spcAft>
                <a:spcPts val="0"/>
              </a:spcAft>
              <a:buClr>
                <a:schemeClr val="dk1"/>
              </a:buClr>
              <a:buSzPts val="1400"/>
              <a:buChar char="■"/>
              <a:defRPr>
                <a:solidFill>
                  <a:schemeClr val="dk1"/>
                </a:solidFill>
              </a:defRPr>
            </a:lvl3pPr>
            <a:lvl4pPr marL="1828800" lvl="3" indent="-317500" rtl="0">
              <a:spcBef>
                <a:spcPts val="1000"/>
              </a:spcBef>
              <a:spcAft>
                <a:spcPts val="0"/>
              </a:spcAft>
              <a:buClr>
                <a:schemeClr val="dk1"/>
              </a:buClr>
              <a:buSzPts val="1400"/>
              <a:buChar char="●"/>
              <a:defRPr>
                <a:solidFill>
                  <a:schemeClr val="dk1"/>
                </a:solidFill>
              </a:defRPr>
            </a:lvl4pPr>
            <a:lvl5pPr marL="2286000" lvl="4" indent="-317500" rtl="0">
              <a:spcBef>
                <a:spcPts val="1000"/>
              </a:spcBef>
              <a:spcAft>
                <a:spcPts val="0"/>
              </a:spcAft>
              <a:buClr>
                <a:schemeClr val="dk1"/>
              </a:buClr>
              <a:buSzPts val="1400"/>
              <a:buChar char="○"/>
              <a:defRPr>
                <a:solidFill>
                  <a:schemeClr val="dk1"/>
                </a:solidFill>
              </a:defRPr>
            </a:lvl5pPr>
            <a:lvl6pPr marL="2743200" lvl="5" indent="-317500" rtl="0">
              <a:spcBef>
                <a:spcPts val="1000"/>
              </a:spcBef>
              <a:spcAft>
                <a:spcPts val="0"/>
              </a:spcAft>
              <a:buClr>
                <a:schemeClr val="dk1"/>
              </a:buClr>
              <a:buSzPts val="1400"/>
              <a:buChar char="■"/>
              <a:defRPr>
                <a:solidFill>
                  <a:schemeClr val="dk1"/>
                </a:solidFill>
              </a:defRPr>
            </a:lvl6pPr>
            <a:lvl7pPr marL="3200400" lvl="6" indent="-317500" rtl="0">
              <a:spcBef>
                <a:spcPts val="1000"/>
              </a:spcBef>
              <a:spcAft>
                <a:spcPts val="0"/>
              </a:spcAft>
              <a:buClr>
                <a:schemeClr val="dk1"/>
              </a:buClr>
              <a:buSzPts val="1400"/>
              <a:buChar char="●"/>
              <a:defRPr>
                <a:solidFill>
                  <a:schemeClr val="dk1"/>
                </a:solidFill>
              </a:defRPr>
            </a:lvl7pPr>
            <a:lvl8pPr marL="3657600" lvl="7" indent="-317500" rtl="0">
              <a:spcBef>
                <a:spcPts val="1000"/>
              </a:spcBef>
              <a:spcAft>
                <a:spcPts val="0"/>
              </a:spcAft>
              <a:buClr>
                <a:schemeClr val="dk1"/>
              </a:buClr>
              <a:buSzPts val="1400"/>
              <a:buChar char="○"/>
              <a:defRPr>
                <a:solidFill>
                  <a:schemeClr val="dk1"/>
                </a:solidFill>
              </a:defRPr>
            </a:lvl8pPr>
            <a:lvl9pPr marL="4114800" lvl="8" indent="-317500" rtl="0">
              <a:spcBef>
                <a:spcPts val="1000"/>
              </a:spcBef>
              <a:spcAft>
                <a:spcPts val="1000"/>
              </a:spcAft>
              <a:buClr>
                <a:schemeClr val="dk1"/>
              </a:buClr>
              <a:buSzPts val="1400"/>
              <a:buChar char="■"/>
              <a:defRPr>
                <a:solidFill>
                  <a:schemeClr val="dk1"/>
                </a:solidFill>
              </a:defRPr>
            </a:lvl9pPr>
          </a:lstStyle>
          <a:p>
            <a:endParaRPr/>
          </a:p>
        </p:txBody>
      </p:sp>
      <p:sp>
        <p:nvSpPr>
          <p:cNvPr id="90" name="Google Shape;90;p19"/>
          <p:cNvSpPr txBox="1">
            <a:spLocks noGrp="1"/>
          </p:cNvSpPr>
          <p:nvPr>
            <p:ph type="body" idx="3"/>
          </p:nvPr>
        </p:nvSpPr>
        <p:spPr>
          <a:xfrm>
            <a:off x="6016800" y="1834125"/>
            <a:ext cx="2606100" cy="2273100"/>
          </a:xfrm>
          <a:prstGeom prst="rect">
            <a:avLst/>
          </a:prstGeom>
          <a:solidFill>
            <a:srgbClr val="FFFFFF">
              <a:alpha val="20000"/>
            </a:srgbClr>
          </a:solidFill>
          <a:ln w="9525" cap="flat" cmpd="sng">
            <a:solidFill>
              <a:schemeClr val="accent1"/>
            </a:solidFill>
            <a:prstDash val="solid"/>
            <a:round/>
            <a:headEnd type="none" w="sm" len="sm"/>
            <a:tailEnd type="none" w="sm" len="sm"/>
          </a:ln>
        </p:spPr>
        <p:txBody>
          <a:bodyPr spcFirstLastPara="1" wrap="square" lIns="182875" tIns="182875" rIns="137150" bIns="91425" anchor="t" anchorCtr="0">
            <a:normAutofit/>
          </a:bodyPr>
          <a:lstStyle>
            <a:lvl1pPr marL="457200" lvl="0" indent="-317500" rtl="0">
              <a:spcBef>
                <a:spcPts val="0"/>
              </a:spcBef>
              <a:spcAft>
                <a:spcPts val="0"/>
              </a:spcAft>
              <a:buClr>
                <a:schemeClr val="dk1"/>
              </a:buClr>
              <a:buSzPts val="1400"/>
              <a:buChar char="•"/>
              <a:defRPr sz="1400">
                <a:solidFill>
                  <a:schemeClr val="dk1"/>
                </a:solidFill>
              </a:defRPr>
            </a:lvl1pPr>
            <a:lvl2pPr marL="914400" lvl="1" indent="-317500" rtl="0">
              <a:spcBef>
                <a:spcPts val="1000"/>
              </a:spcBef>
              <a:spcAft>
                <a:spcPts val="0"/>
              </a:spcAft>
              <a:buClr>
                <a:schemeClr val="dk1"/>
              </a:buClr>
              <a:buSzPts val="1400"/>
              <a:buChar char="○"/>
              <a:defRPr>
                <a:solidFill>
                  <a:schemeClr val="dk1"/>
                </a:solidFill>
              </a:defRPr>
            </a:lvl2pPr>
            <a:lvl3pPr marL="1371600" lvl="2" indent="-317500" rtl="0">
              <a:spcBef>
                <a:spcPts val="1000"/>
              </a:spcBef>
              <a:spcAft>
                <a:spcPts val="0"/>
              </a:spcAft>
              <a:buClr>
                <a:schemeClr val="dk1"/>
              </a:buClr>
              <a:buSzPts val="1400"/>
              <a:buChar char="■"/>
              <a:defRPr>
                <a:solidFill>
                  <a:schemeClr val="dk1"/>
                </a:solidFill>
              </a:defRPr>
            </a:lvl3pPr>
            <a:lvl4pPr marL="1828800" lvl="3" indent="-317500" rtl="0">
              <a:spcBef>
                <a:spcPts val="1000"/>
              </a:spcBef>
              <a:spcAft>
                <a:spcPts val="0"/>
              </a:spcAft>
              <a:buClr>
                <a:schemeClr val="dk1"/>
              </a:buClr>
              <a:buSzPts val="1400"/>
              <a:buChar char="●"/>
              <a:defRPr>
                <a:solidFill>
                  <a:schemeClr val="dk1"/>
                </a:solidFill>
              </a:defRPr>
            </a:lvl4pPr>
            <a:lvl5pPr marL="2286000" lvl="4" indent="-317500" rtl="0">
              <a:spcBef>
                <a:spcPts val="1000"/>
              </a:spcBef>
              <a:spcAft>
                <a:spcPts val="0"/>
              </a:spcAft>
              <a:buClr>
                <a:schemeClr val="dk1"/>
              </a:buClr>
              <a:buSzPts val="1400"/>
              <a:buChar char="○"/>
              <a:defRPr>
                <a:solidFill>
                  <a:schemeClr val="dk1"/>
                </a:solidFill>
              </a:defRPr>
            </a:lvl5pPr>
            <a:lvl6pPr marL="2743200" lvl="5" indent="-317500" rtl="0">
              <a:spcBef>
                <a:spcPts val="1000"/>
              </a:spcBef>
              <a:spcAft>
                <a:spcPts val="0"/>
              </a:spcAft>
              <a:buClr>
                <a:schemeClr val="dk1"/>
              </a:buClr>
              <a:buSzPts val="1400"/>
              <a:buChar char="■"/>
              <a:defRPr>
                <a:solidFill>
                  <a:schemeClr val="dk1"/>
                </a:solidFill>
              </a:defRPr>
            </a:lvl6pPr>
            <a:lvl7pPr marL="3200400" lvl="6" indent="-317500" rtl="0">
              <a:spcBef>
                <a:spcPts val="1000"/>
              </a:spcBef>
              <a:spcAft>
                <a:spcPts val="0"/>
              </a:spcAft>
              <a:buClr>
                <a:schemeClr val="dk1"/>
              </a:buClr>
              <a:buSzPts val="1400"/>
              <a:buChar char="●"/>
              <a:defRPr>
                <a:solidFill>
                  <a:schemeClr val="dk1"/>
                </a:solidFill>
              </a:defRPr>
            </a:lvl7pPr>
            <a:lvl8pPr marL="3657600" lvl="7" indent="-317500" rtl="0">
              <a:spcBef>
                <a:spcPts val="1000"/>
              </a:spcBef>
              <a:spcAft>
                <a:spcPts val="0"/>
              </a:spcAft>
              <a:buClr>
                <a:schemeClr val="dk1"/>
              </a:buClr>
              <a:buSzPts val="1400"/>
              <a:buChar char="○"/>
              <a:defRPr>
                <a:solidFill>
                  <a:schemeClr val="dk1"/>
                </a:solidFill>
              </a:defRPr>
            </a:lvl8pPr>
            <a:lvl9pPr marL="4114800" lvl="8" indent="-317500" rtl="0">
              <a:spcBef>
                <a:spcPts val="1000"/>
              </a:spcBef>
              <a:spcAft>
                <a:spcPts val="1000"/>
              </a:spcAft>
              <a:buClr>
                <a:schemeClr val="dk1"/>
              </a:buClr>
              <a:buSzPts val="1400"/>
              <a:buChar char="■"/>
              <a:defRPr>
                <a:solidFill>
                  <a:schemeClr val="dk1"/>
                </a:solidFill>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ustom Layout 2 1 1">
  <p:cSld name="CUSTOM_3_1_1">
    <p:spTree>
      <p:nvGrpSpPr>
        <p:cNvPr id="1" name="Shape 91"/>
        <p:cNvGrpSpPr/>
        <p:nvPr/>
      </p:nvGrpSpPr>
      <p:grpSpPr>
        <a:xfrm>
          <a:off x="0" y="0"/>
          <a:ext cx="0" cy="0"/>
          <a:chOff x="0" y="0"/>
          <a:chExt cx="0" cy="0"/>
        </a:xfrm>
      </p:grpSpPr>
      <p:sp>
        <p:nvSpPr>
          <p:cNvPr id="92" name="Google Shape;92;p20"/>
          <p:cNvSpPr txBox="1">
            <a:spLocks noGrp="1"/>
          </p:cNvSpPr>
          <p:nvPr>
            <p:ph type="title"/>
          </p:nvPr>
        </p:nvSpPr>
        <p:spPr>
          <a:xfrm>
            <a:off x="457200" y="445025"/>
            <a:ext cx="8229600" cy="572700"/>
          </a:xfrm>
          <a:prstGeom prst="rect">
            <a:avLst/>
          </a:prstGeom>
        </p:spPr>
        <p:txBody>
          <a:bodyPr spcFirstLastPara="1" wrap="square" lIns="91425" tIns="91425" rIns="91425" bIns="91425" anchor="ctr" anchorCtr="0">
            <a:normAutofit/>
          </a:bodyPr>
          <a:lstStyle>
            <a:lvl1pPr lvl="0" rtl="0">
              <a:spcBef>
                <a:spcPts val="0"/>
              </a:spcBef>
              <a:spcAft>
                <a:spcPts val="0"/>
              </a:spcAft>
              <a:buSzPts val="2800"/>
              <a:buFont typeface="Hanken Grotesk"/>
              <a:buNone/>
              <a:defRPr b="1">
                <a:latin typeface="Hanken Grotesk"/>
                <a:ea typeface="Hanken Grotesk"/>
                <a:cs typeface="Hanken Grotesk"/>
                <a:sym typeface="Hanken Grotesk"/>
              </a:defRPr>
            </a:lvl1pPr>
            <a:lvl2pPr lvl="1" rtl="0">
              <a:spcBef>
                <a:spcPts val="0"/>
              </a:spcBef>
              <a:spcAft>
                <a:spcPts val="0"/>
              </a:spcAft>
              <a:buSzPts val="2800"/>
              <a:buFont typeface="Hanken Grotesk"/>
              <a:buNone/>
              <a:defRPr b="1">
                <a:latin typeface="Hanken Grotesk"/>
                <a:ea typeface="Hanken Grotesk"/>
                <a:cs typeface="Hanken Grotesk"/>
                <a:sym typeface="Hanken Grotesk"/>
              </a:defRPr>
            </a:lvl2pPr>
            <a:lvl3pPr lvl="2" rtl="0">
              <a:spcBef>
                <a:spcPts val="0"/>
              </a:spcBef>
              <a:spcAft>
                <a:spcPts val="0"/>
              </a:spcAft>
              <a:buSzPts val="2800"/>
              <a:buFont typeface="Hanken Grotesk"/>
              <a:buNone/>
              <a:defRPr b="1">
                <a:latin typeface="Hanken Grotesk"/>
                <a:ea typeface="Hanken Grotesk"/>
                <a:cs typeface="Hanken Grotesk"/>
                <a:sym typeface="Hanken Grotesk"/>
              </a:defRPr>
            </a:lvl3pPr>
            <a:lvl4pPr lvl="3" rtl="0">
              <a:spcBef>
                <a:spcPts val="0"/>
              </a:spcBef>
              <a:spcAft>
                <a:spcPts val="0"/>
              </a:spcAft>
              <a:buSzPts val="2800"/>
              <a:buFont typeface="Hanken Grotesk"/>
              <a:buNone/>
              <a:defRPr b="1">
                <a:latin typeface="Hanken Grotesk"/>
                <a:ea typeface="Hanken Grotesk"/>
                <a:cs typeface="Hanken Grotesk"/>
                <a:sym typeface="Hanken Grotesk"/>
              </a:defRPr>
            </a:lvl4pPr>
            <a:lvl5pPr lvl="4" rtl="0">
              <a:spcBef>
                <a:spcPts val="0"/>
              </a:spcBef>
              <a:spcAft>
                <a:spcPts val="0"/>
              </a:spcAft>
              <a:buSzPts val="2800"/>
              <a:buFont typeface="Hanken Grotesk"/>
              <a:buNone/>
              <a:defRPr b="1">
                <a:latin typeface="Hanken Grotesk"/>
                <a:ea typeface="Hanken Grotesk"/>
                <a:cs typeface="Hanken Grotesk"/>
                <a:sym typeface="Hanken Grotesk"/>
              </a:defRPr>
            </a:lvl5pPr>
            <a:lvl6pPr lvl="5" rtl="0">
              <a:spcBef>
                <a:spcPts val="0"/>
              </a:spcBef>
              <a:spcAft>
                <a:spcPts val="0"/>
              </a:spcAft>
              <a:buSzPts val="2800"/>
              <a:buFont typeface="Hanken Grotesk"/>
              <a:buNone/>
              <a:defRPr b="1">
                <a:latin typeface="Hanken Grotesk"/>
                <a:ea typeface="Hanken Grotesk"/>
                <a:cs typeface="Hanken Grotesk"/>
                <a:sym typeface="Hanken Grotesk"/>
              </a:defRPr>
            </a:lvl6pPr>
            <a:lvl7pPr lvl="6" rtl="0">
              <a:spcBef>
                <a:spcPts val="0"/>
              </a:spcBef>
              <a:spcAft>
                <a:spcPts val="0"/>
              </a:spcAft>
              <a:buSzPts val="2800"/>
              <a:buFont typeface="Hanken Grotesk"/>
              <a:buNone/>
              <a:defRPr b="1">
                <a:latin typeface="Hanken Grotesk"/>
                <a:ea typeface="Hanken Grotesk"/>
                <a:cs typeface="Hanken Grotesk"/>
                <a:sym typeface="Hanken Grotesk"/>
              </a:defRPr>
            </a:lvl7pPr>
            <a:lvl8pPr lvl="7" rtl="0">
              <a:spcBef>
                <a:spcPts val="0"/>
              </a:spcBef>
              <a:spcAft>
                <a:spcPts val="0"/>
              </a:spcAft>
              <a:buSzPts val="2800"/>
              <a:buFont typeface="Hanken Grotesk"/>
              <a:buNone/>
              <a:defRPr b="1">
                <a:latin typeface="Hanken Grotesk"/>
                <a:ea typeface="Hanken Grotesk"/>
                <a:cs typeface="Hanken Grotesk"/>
                <a:sym typeface="Hanken Grotesk"/>
              </a:defRPr>
            </a:lvl8pPr>
            <a:lvl9pPr lvl="8" rtl="0">
              <a:spcBef>
                <a:spcPts val="0"/>
              </a:spcBef>
              <a:spcAft>
                <a:spcPts val="0"/>
              </a:spcAft>
              <a:buSzPts val="2800"/>
              <a:buFont typeface="Hanken Grotesk"/>
              <a:buNone/>
              <a:defRPr b="1">
                <a:latin typeface="Hanken Grotesk"/>
                <a:ea typeface="Hanken Grotesk"/>
                <a:cs typeface="Hanken Grotesk"/>
                <a:sym typeface="Hanken Grotesk"/>
              </a:defRPr>
            </a:lvl9pPr>
          </a:lstStyle>
          <a:p>
            <a:endParaRPr/>
          </a:p>
        </p:txBody>
      </p:sp>
      <p:sp>
        <p:nvSpPr>
          <p:cNvPr id="93" name="Google Shape;93;p20"/>
          <p:cNvSpPr txBox="1">
            <a:spLocks noGrp="1"/>
          </p:cNvSpPr>
          <p:nvPr>
            <p:ph type="body" idx="1"/>
          </p:nvPr>
        </p:nvSpPr>
        <p:spPr>
          <a:xfrm>
            <a:off x="457200" y="1834900"/>
            <a:ext cx="3776100" cy="2734200"/>
          </a:xfrm>
          <a:prstGeom prst="rect">
            <a:avLst/>
          </a:prstGeom>
        </p:spPr>
        <p:txBody>
          <a:bodyPr spcFirstLastPara="1" wrap="square" lIns="91425" tIns="91425" rIns="91425" bIns="91425" anchor="t" anchorCtr="0">
            <a:normAutofit/>
          </a:bodyPr>
          <a:lstStyle>
            <a:lvl1pPr marL="457200" lvl="0" indent="-317500" rtl="0">
              <a:spcBef>
                <a:spcPts val="0"/>
              </a:spcBef>
              <a:spcAft>
                <a:spcPts val="0"/>
              </a:spcAft>
              <a:buClr>
                <a:schemeClr val="accent1"/>
              </a:buClr>
              <a:buSzPts val="1400"/>
              <a:buChar char="•"/>
              <a:defRPr sz="1400">
                <a:solidFill>
                  <a:schemeClr val="dk1"/>
                </a:solidFill>
              </a:defRPr>
            </a:lvl1pPr>
            <a:lvl2pPr marL="914400" lvl="1" indent="-304800" rtl="0">
              <a:spcBef>
                <a:spcPts val="1000"/>
              </a:spcBef>
              <a:spcAft>
                <a:spcPts val="0"/>
              </a:spcAft>
              <a:buClr>
                <a:schemeClr val="accent1"/>
              </a:buClr>
              <a:buSzPts val="1200"/>
              <a:buChar char="–"/>
              <a:defRPr sz="1200">
                <a:solidFill>
                  <a:schemeClr val="dk1"/>
                </a:solidFill>
              </a:defRPr>
            </a:lvl2pPr>
            <a:lvl3pPr marL="1371600" lvl="2" indent="-304800" rtl="0">
              <a:spcBef>
                <a:spcPts val="1000"/>
              </a:spcBef>
              <a:spcAft>
                <a:spcPts val="0"/>
              </a:spcAft>
              <a:buClr>
                <a:schemeClr val="dk1"/>
              </a:buClr>
              <a:buSzPts val="1200"/>
              <a:buChar char="◦"/>
              <a:defRPr sz="1200">
                <a:solidFill>
                  <a:schemeClr val="dk1"/>
                </a:solidFill>
              </a:defRPr>
            </a:lvl3pPr>
            <a:lvl4pPr marL="1828800" lvl="3" indent="-304800" rtl="0">
              <a:spcBef>
                <a:spcPts val="1000"/>
              </a:spcBef>
              <a:spcAft>
                <a:spcPts val="0"/>
              </a:spcAft>
              <a:buClr>
                <a:schemeClr val="dk1"/>
              </a:buClr>
              <a:buSzPts val="1200"/>
              <a:buChar char="•"/>
              <a:defRPr sz="1200">
                <a:solidFill>
                  <a:schemeClr val="dk1"/>
                </a:solidFill>
              </a:defRPr>
            </a:lvl4pPr>
            <a:lvl5pPr marL="2286000" lvl="4" indent="-304800" rtl="0">
              <a:spcBef>
                <a:spcPts val="1000"/>
              </a:spcBef>
              <a:spcAft>
                <a:spcPts val="0"/>
              </a:spcAft>
              <a:buClr>
                <a:schemeClr val="dk1"/>
              </a:buClr>
              <a:buSzPts val="1200"/>
              <a:buChar char="•"/>
              <a:defRPr sz="1200">
                <a:solidFill>
                  <a:schemeClr val="dk1"/>
                </a:solidFill>
              </a:defRPr>
            </a:lvl5pPr>
            <a:lvl6pPr marL="2743200" lvl="5" indent="-304800" rtl="0">
              <a:spcBef>
                <a:spcPts val="1000"/>
              </a:spcBef>
              <a:spcAft>
                <a:spcPts val="0"/>
              </a:spcAft>
              <a:buClr>
                <a:schemeClr val="dk1"/>
              </a:buClr>
              <a:buSzPts val="1200"/>
              <a:buChar char="•"/>
              <a:defRPr sz="1200">
                <a:solidFill>
                  <a:schemeClr val="dk1"/>
                </a:solidFill>
              </a:defRPr>
            </a:lvl6pPr>
            <a:lvl7pPr marL="3200400" lvl="6" indent="-304800" rtl="0">
              <a:spcBef>
                <a:spcPts val="1000"/>
              </a:spcBef>
              <a:spcAft>
                <a:spcPts val="0"/>
              </a:spcAft>
              <a:buClr>
                <a:schemeClr val="dk1"/>
              </a:buClr>
              <a:buSzPts val="1200"/>
              <a:buChar char="•"/>
              <a:defRPr sz="1200">
                <a:solidFill>
                  <a:schemeClr val="dk1"/>
                </a:solidFill>
              </a:defRPr>
            </a:lvl7pPr>
            <a:lvl8pPr marL="3657600" lvl="7" indent="-304800" rtl="0">
              <a:spcBef>
                <a:spcPts val="1000"/>
              </a:spcBef>
              <a:spcAft>
                <a:spcPts val="0"/>
              </a:spcAft>
              <a:buClr>
                <a:schemeClr val="dk1"/>
              </a:buClr>
              <a:buSzPts val="1200"/>
              <a:buChar char="•"/>
              <a:defRPr sz="1200">
                <a:solidFill>
                  <a:schemeClr val="dk1"/>
                </a:solidFill>
              </a:defRPr>
            </a:lvl8pPr>
            <a:lvl9pPr marL="4114800" lvl="8" indent="-304800" rtl="0">
              <a:spcBef>
                <a:spcPts val="1000"/>
              </a:spcBef>
              <a:spcAft>
                <a:spcPts val="1000"/>
              </a:spcAft>
              <a:buClr>
                <a:schemeClr val="dk1"/>
              </a:buClr>
              <a:buSzPts val="1200"/>
              <a:buChar char="•"/>
              <a:defRPr sz="1200">
                <a:solidFill>
                  <a:schemeClr val="dk1"/>
                </a:solidFill>
              </a:defRPr>
            </a:lvl9pPr>
          </a:lstStyle>
          <a:p>
            <a:endParaRPr/>
          </a:p>
        </p:txBody>
      </p:sp>
      <p:sp>
        <p:nvSpPr>
          <p:cNvPr id="94" name="Google Shape;94;p20"/>
          <p:cNvSpPr txBox="1">
            <a:spLocks noGrp="1"/>
          </p:cNvSpPr>
          <p:nvPr>
            <p:ph type="body" idx="2"/>
          </p:nvPr>
        </p:nvSpPr>
        <p:spPr>
          <a:xfrm>
            <a:off x="4800400" y="1834900"/>
            <a:ext cx="3776100" cy="2734200"/>
          </a:xfrm>
          <a:prstGeom prst="rect">
            <a:avLst/>
          </a:prstGeom>
        </p:spPr>
        <p:txBody>
          <a:bodyPr spcFirstLastPara="1" wrap="square" lIns="91425" tIns="91425" rIns="91425" bIns="91425" anchor="t" anchorCtr="0">
            <a:normAutofit/>
          </a:bodyPr>
          <a:lstStyle>
            <a:lvl1pPr marL="457200" lvl="0" indent="-317500" rtl="0">
              <a:spcBef>
                <a:spcPts val="0"/>
              </a:spcBef>
              <a:spcAft>
                <a:spcPts val="0"/>
              </a:spcAft>
              <a:buClr>
                <a:schemeClr val="accent1"/>
              </a:buClr>
              <a:buSzPts val="1400"/>
              <a:buChar char="•"/>
              <a:defRPr sz="1400">
                <a:solidFill>
                  <a:schemeClr val="dk1"/>
                </a:solidFill>
              </a:defRPr>
            </a:lvl1pPr>
            <a:lvl2pPr marL="914400" lvl="1" indent="-304800" rtl="0">
              <a:spcBef>
                <a:spcPts val="1000"/>
              </a:spcBef>
              <a:spcAft>
                <a:spcPts val="0"/>
              </a:spcAft>
              <a:buClr>
                <a:schemeClr val="accent1"/>
              </a:buClr>
              <a:buSzPts val="1200"/>
              <a:buChar char="–"/>
              <a:defRPr sz="1200">
                <a:solidFill>
                  <a:schemeClr val="dk1"/>
                </a:solidFill>
              </a:defRPr>
            </a:lvl2pPr>
            <a:lvl3pPr marL="1371600" lvl="2" indent="-304800" rtl="0">
              <a:spcBef>
                <a:spcPts val="1000"/>
              </a:spcBef>
              <a:spcAft>
                <a:spcPts val="0"/>
              </a:spcAft>
              <a:buClr>
                <a:schemeClr val="dk1"/>
              </a:buClr>
              <a:buSzPts val="1200"/>
              <a:buChar char="◦"/>
              <a:defRPr sz="1200">
                <a:solidFill>
                  <a:schemeClr val="dk1"/>
                </a:solidFill>
              </a:defRPr>
            </a:lvl3pPr>
            <a:lvl4pPr marL="1828800" lvl="3" indent="-304800" rtl="0">
              <a:spcBef>
                <a:spcPts val="1000"/>
              </a:spcBef>
              <a:spcAft>
                <a:spcPts val="0"/>
              </a:spcAft>
              <a:buClr>
                <a:schemeClr val="dk1"/>
              </a:buClr>
              <a:buSzPts val="1200"/>
              <a:buChar char="•"/>
              <a:defRPr sz="1200">
                <a:solidFill>
                  <a:schemeClr val="dk1"/>
                </a:solidFill>
              </a:defRPr>
            </a:lvl4pPr>
            <a:lvl5pPr marL="2286000" lvl="4" indent="-304800" rtl="0">
              <a:spcBef>
                <a:spcPts val="1000"/>
              </a:spcBef>
              <a:spcAft>
                <a:spcPts val="0"/>
              </a:spcAft>
              <a:buClr>
                <a:schemeClr val="dk1"/>
              </a:buClr>
              <a:buSzPts val="1200"/>
              <a:buChar char="•"/>
              <a:defRPr sz="1200">
                <a:solidFill>
                  <a:schemeClr val="dk1"/>
                </a:solidFill>
              </a:defRPr>
            </a:lvl5pPr>
            <a:lvl6pPr marL="2743200" lvl="5" indent="-304800" rtl="0">
              <a:spcBef>
                <a:spcPts val="1000"/>
              </a:spcBef>
              <a:spcAft>
                <a:spcPts val="0"/>
              </a:spcAft>
              <a:buClr>
                <a:schemeClr val="dk1"/>
              </a:buClr>
              <a:buSzPts val="1200"/>
              <a:buChar char="•"/>
              <a:defRPr sz="1200">
                <a:solidFill>
                  <a:schemeClr val="dk1"/>
                </a:solidFill>
              </a:defRPr>
            </a:lvl6pPr>
            <a:lvl7pPr marL="3200400" lvl="6" indent="-304800" rtl="0">
              <a:spcBef>
                <a:spcPts val="1000"/>
              </a:spcBef>
              <a:spcAft>
                <a:spcPts val="0"/>
              </a:spcAft>
              <a:buClr>
                <a:schemeClr val="dk1"/>
              </a:buClr>
              <a:buSzPts val="1200"/>
              <a:buChar char="•"/>
              <a:defRPr sz="1200">
                <a:solidFill>
                  <a:schemeClr val="dk1"/>
                </a:solidFill>
              </a:defRPr>
            </a:lvl7pPr>
            <a:lvl8pPr marL="3657600" lvl="7" indent="-304800" rtl="0">
              <a:spcBef>
                <a:spcPts val="1000"/>
              </a:spcBef>
              <a:spcAft>
                <a:spcPts val="0"/>
              </a:spcAft>
              <a:buClr>
                <a:schemeClr val="dk1"/>
              </a:buClr>
              <a:buSzPts val="1200"/>
              <a:buChar char="•"/>
              <a:defRPr sz="1200">
                <a:solidFill>
                  <a:schemeClr val="dk1"/>
                </a:solidFill>
              </a:defRPr>
            </a:lvl8pPr>
            <a:lvl9pPr marL="4114800" lvl="8" indent="-304800" rtl="0">
              <a:spcBef>
                <a:spcPts val="1000"/>
              </a:spcBef>
              <a:spcAft>
                <a:spcPts val="1000"/>
              </a:spcAft>
              <a:buClr>
                <a:schemeClr val="dk1"/>
              </a:buClr>
              <a:buSzPts val="1200"/>
              <a:buChar char="•"/>
              <a:defRPr sz="1200">
                <a:solidFill>
                  <a:schemeClr val="dk1"/>
                </a:solidFill>
              </a:defRPr>
            </a:lvl9pPr>
          </a:lstStyle>
          <a:p>
            <a:endParaRPr/>
          </a:p>
        </p:txBody>
      </p:sp>
      <p:sp>
        <p:nvSpPr>
          <p:cNvPr id="95" name="Google Shape;95;p20"/>
          <p:cNvSpPr txBox="1">
            <a:spLocks noGrp="1"/>
          </p:cNvSpPr>
          <p:nvPr>
            <p:ph type="subTitle" idx="3"/>
          </p:nvPr>
        </p:nvSpPr>
        <p:spPr>
          <a:xfrm>
            <a:off x="457200" y="1164900"/>
            <a:ext cx="3776100" cy="572700"/>
          </a:xfrm>
          <a:prstGeom prst="rect">
            <a:avLst/>
          </a:prstGeom>
        </p:spPr>
        <p:txBody>
          <a:bodyPr spcFirstLastPara="1" wrap="square" lIns="91425" tIns="91425" rIns="91425" bIns="91425" anchor="b" anchorCtr="0">
            <a:normAutofit/>
          </a:bodyPr>
          <a:lstStyle>
            <a:lvl1pPr lvl="0" rtl="0">
              <a:lnSpc>
                <a:spcPct val="100000"/>
              </a:lnSpc>
              <a:spcBef>
                <a:spcPts val="0"/>
              </a:spcBef>
              <a:spcAft>
                <a:spcPts val="0"/>
              </a:spcAft>
              <a:buClr>
                <a:schemeClr val="dk1"/>
              </a:buClr>
              <a:buSzPts val="1600"/>
              <a:buFont typeface="Hanken Grotesk SemiBold"/>
              <a:buNone/>
              <a:defRPr sz="1600">
                <a:solidFill>
                  <a:schemeClr val="dk1"/>
                </a:solidFill>
                <a:latin typeface="Hanken Grotesk SemiBold"/>
                <a:ea typeface="Hanken Grotesk SemiBold"/>
                <a:cs typeface="Hanken Grotesk SemiBold"/>
                <a:sym typeface="Hanken Grotesk SemiBold"/>
              </a:defRPr>
            </a:lvl1pPr>
            <a:lvl2pPr lvl="1" rtl="0">
              <a:lnSpc>
                <a:spcPct val="100000"/>
              </a:lnSpc>
              <a:spcBef>
                <a:spcPts val="0"/>
              </a:spcBef>
              <a:spcAft>
                <a:spcPts val="0"/>
              </a:spcAft>
              <a:buClr>
                <a:schemeClr val="dk1"/>
              </a:buClr>
              <a:buSzPts val="1600"/>
              <a:buFont typeface="Hanken Grotesk SemiBold"/>
              <a:buNone/>
              <a:defRPr sz="1600">
                <a:solidFill>
                  <a:schemeClr val="dk1"/>
                </a:solidFill>
                <a:latin typeface="Hanken Grotesk SemiBold"/>
                <a:ea typeface="Hanken Grotesk SemiBold"/>
                <a:cs typeface="Hanken Grotesk SemiBold"/>
                <a:sym typeface="Hanken Grotesk SemiBold"/>
              </a:defRPr>
            </a:lvl2pPr>
            <a:lvl3pPr lvl="2" rtl="0">
              <a:lnSpc>
                <a:spcPct val="100000"/>
              </a:lnSpc>
              <a:spcBef>
                <a:spcPts val="0"/>
              </a:spcBef>
              <a:spcAft>
                <a:spcPts val="0"/>
              </a:spcAft>
              <a:buClr>
                <a:schemeClr val="dk1"/>
              </a:buClr>
              <a:buSzPts val="1600"/>
              <a:buFont typeface="Hanken Grotesk SemiBold"/>
              <a:buNone/>
              <a:defRPr sz="1600">
                <a:solidFill>
                  <a:schemeClr val="dk1"/>
                </a:solidFill>
                <a:latin typeface="Hanken Grotesk SemiBold"/>
                <a:ea typeface="Hanken Grotesk SemiBold"/>
                <a:cs typeface="Hanken Grotesk SemiBold"/>
                <a:sym typeface="Hanken Grotesk SemiBold"/>
              </a:defRPr>
            </a:lvl3pPr>
            <a:lvl4pPr lvl="3" rtl="0">
              <a:lnSpc>
                <a:spcPct val="100000"/>
              </a:lnSpc>
              <a:spcBef>
                <a:spcPts val="0"/>
              </a:spcBef>
              <a:spcAft>
                <a:spcPts val="0"/>
              </a:spcAft>
              <a:buClr>
                <a:schemeClr val="dk1"/>
              </a:buClr>
              <a:buSzPts val="1600"/>
              <a:buFont typeface="Hanken Grotesk SemiBold"/>
              <a:buNone/>
              <a:defRPr sz="1600">
                <a:solidFill>
                  <a:schemeClr val="dk1"/>
                </a:solidFill>
                <a:latin typeface="Hanken Grotesk SemiBold"/>
                <a:ea typeface="Hanken Grotesk SemiBold"/>
                <a:cs typeface="Hanken Grotesk SemiBold"/>
                <a:sym typeface="Hanken Grotesk SemiBold"/>
              </a:defRPr>
            </a:lvl4pPr>
            <a:lvl5pPr lvl="4" rtl="0">
              <a:lnSpc>
                <a:spcPct val="100000"/>
              </a:lnSpc>
              <a:spcBef>
                <a:spcPts val="0"/>
              </a:spcBef>
              <a:spcAft>
                <a:spcPts val="0"/>
              </a:spcAft>
              <a:buClr>
                <a:schemeClr val="dk1"/>
              </a:buClr>
              <a:buSzPts val="1600"/>
              <a:buFont typeface="Hanken Grotesk SemiBold"/>
              <a:buNone/>
              <a:defRPr sz="1600">
                <a:solidFill>
                  <a:schemeClr val="dk1"/>
                </a:solidFill>
                <a:latin typeface="Hanken Grotesk SemiBold"/>
                <a:ea typeface="Hanken Grotesk SemiBold"/>
                <a:cs typeface="Hanken Grotesk SemiBold"/>
                <a:sym typeface="Hanken Grotesk SemiBold"/>
              </a:defRPr>
            </a:lvl5pPr>
            <a:lvl6pPr lvl="5" rtl="0">
              <a:lnSpc>
                <a:spcPct val="100000"/>
              </a:lnSpc>
              <a:spcBef>
                <a:spcPts val="0"/>
              </a:spcBef>
              <a:spcAft>
                <a:spcPts val="0"/>
              </a:spcAft>
              <a:buClr>
                <a:schemeClr val="dk1"/>
              </a:buClr>
              <a:buSzPts val="1600"/>
              <a:buFont typeface="Hanken Grotesk SemiBold"/>
              <a:buNone/>
              <a:defRPr sz="1600">
                <a:solidFill>
                  <a:schemeClr val="dk1"/>
                </a:solidFill>
                <a:latin typeface="Hanken Grotesk SemiBold"/>
                <a:ea typeface="Hanken Grotesk SemiBold"/>
                <a:cs typeface="Hanken Grotesk SemiBold"/>
                <a:sym typeface="Hanken Grotesk SemiBold"/>
              </a:defRPr>
            </a:lvl6pPr>
            <a:lvl7pPr lvl="6" rtl="0">
              <a:lnSpc>
                <a:spcPct val="100000"/>
              </a:lnSpc>
              <a:spcBef>
                <a:spcPts val="0"/>
              </a:spcBef>
              <a:spcAft>
                <a:spcPts val="0"/>
              </a:spcAft>
              <a:buClr>
                <a:schemeClr val="dk1"/>
              </a:buClr>
              <a:buSzPts val="1600"/>
              <a:buFont typeface="Hanken Grotesk SemiBold"/>
              <a:buNone/>
              <a:defRPr sz="1600">
                <a:solidFill>
                  <a:schemeClr val="dk1"/>
                </a:solidFill>
                <a:latin typeface="Hanken Grotesk SemiBold"/>
                <a:ea typeface="Hanken Grotesk SemiBold"/>
                <a:cs typeface="Hanken Grotesk SemiBold"/>
                <a:sym typeface="Hanken Grotesk SemiBold"/>
              </a:defRPr>
            </a:lvl7pPr>
            <a:lvl8pPr lvl="7" rtl="0">
              <a:lnSpc>
                <a:spcPct val="100000"/>
              </a:lnSpc>
              <a:spcBef>
                <a:spcPts val="0"/>
              </a:spcBef>
              <a:spcAft>
                <a:spcPts val="0"/>
              </a:spcAft>
              <a:buClr>
                <a:schemeClr val="dk1"/>
              </a:buClr>
              <a:buSzPts val="1600"/>
              <a:buFont typeface="Hanken Grotesk SemiBold"/>
              <a:buNone/>
              <a:defRPr sz="1600">
                <a:solidFill>
                  <a:schemeClr val="dk1"/>
                </a:solidFill>
                <a:latin typeface="Hanken Grotesk SemiBold"/>
                <a:ea typeface="Hanken Grotesk SemiBold"/>
                <a:cs typeface="Hanken Grotesk SemiBold"/>
                <a:sym typeface="Hanken Grotesk SemiBold"/>
              </a:defRPr>
            </a:lvl8pPr>
            <a:lvl9pPr lvl="8" rtl="0">
              <a:lnSpc>
                <a:spcPct val="100000"/>
              </a:lnSpc>
              <a:spcBef>
                <a:spcPts val="0"/>
              </a:spcBef>
              <a:spcAft>
                <a:spcPts val="0"/>
              </a:spcAft>
              <a:buClr>
                <a:schemeClr val="dk1"/>
              </a:buClr>
              <a:buSzPts val="1600"/>
              <a:buFont typeface="Hanken Grotesk SemiBold"/>
              <a:buNone/>
              <a:defRPr sz="1600">
                <a:solidFill>
                  <a:schemeClr val="dk1"/>
                </a:solidFill>
                <a:latin typeface="Hanken Grotesk SemiBold"/>
                <a:ea typeface="Hanken Grotesk SemiBold"/>
                <a:cs typeface="Hanken Grotesk SemiBold"/>
                <a:sym typeface="Hanken Grotesk SemiBold"/>
              </a:defRPr>
            </a:lvl9pPr>
          </a:lstStyle>
          <a:p>
            <a:endParaRPr/>
          </a:p>
        </p:txBody>
      </p:sp>
      <p:sp>
        <p:nvSpPr>
          <p:cNvPr id="96" name="Google Shape;96;p20"/>
          <p:cNvSpPr txBox="1">
            <a:spLocks noGrp="1"/>
          </p:cNvSpPr>
          <p:nvPr>
            <p:ph type="subTitle" idx="4"/>
          </p:nvPr>
        </p:nvSpPr>
        <p:spPr>
          <a:xfrm>
            <a:off x="4800400" y="1164900"/>
            <a:ext cx="3776100" cy="572700"/>
          </a:xfrm>
          <a:prstGeom prst="rect">
            <a:avLst/>
          </a:prstGeom>
        </p:spPr>
        <p:txBody>
          <a:bodyPr spcFirstLastPara="1" wrap="square" lIns="91425" tIns="91425" rIns="91425" bIns="91425" anchor="b" anchorCtr="0">
            <a:normAutofit/>
          </a:bodyPr>
          <a:lstStyle>
            <a:lvl1pPr lvl="0" rtl="0">
              <a:lnSpc>
                <a:spcPct val="100000"/>
              </a:lnSpc>
              <a:spcBef>
                <a:spcPts val="0"/>
              </a:spcBef>
              <a:spcAft>
                <a:spcPts val="0"/>
              </a:spcAft>
              <a:buClr>
                <a:schemeClr val="dk1"/>
              </a:buClr>
              <a:buSzPts val="1600"/>
              <a:buFont typeface="Hanken Grotesk SemiBold"/>
              <a:buNone/>
              <a:defRPr sz="1600">
                <a:solidFill>
                  <a:schemeClr val="dk1"/>
                </a:solidFill>
                <a:latin typeface="Hanken Grotesk SemiBold"/>
                <a:ea typeface="Hanken Grotesk SemiBold"/>
                <a:cs typeface="Hanken Grotesk SemiBold"/>
                <a:sym typeface="Hanken Grotesk SemiBold"/>
              </a:defRPr>
            </a:lvl1pPr>
            <a:lvl2pPr lvl="1" rtl="0">
              <a:lnSpc>
                <a:spcPct val="100000"/>
              </a:lnSpc>
              <a:spcBef>
                <a:spcPts val="0"/>
              </a:spcBef>
              <a:spcAft>
                <a:spcPts val="0"/>
              </a:spcAft>
              <a:buClr>
                <a:schemeClr val="dk1"/>
              </a:buClr>
              <a:buSzPts val="1600"/>
              <a:buFont typeface="Hanken Grotesk SemiBold"/>
              <a:buNone/>
              <a:defRPr sz="1600">
                <a:solidFill>
                  <a:schemeClr val="dk1"/>
                </a:solidFill>
                <a:latin typeface="Hanken Grotesk SemiBold"/>
                <a:ea typeface="Hanken Grotesk SemiBold"/>
                <a:cs typeface="Hanken Grotesk SemiBold"/>
                <a:sym typeface="Hanken Grotesk SemiBold"/>
              </a:defRPr>
            </a:lvl2pPr>
            <a:lvl3pPr lvl="2" rtl="0">
              <a:lnSpc>
                <a:spcPct val="100000"/>
              </a:lnSpc>
              <a:spcBef>
                <a:spcPts val="0"/>
              </a:spcBef>
              <a:spcAft>
                <a:spcPts val="0"/>
              </a:spcAft>
              <a:buClr>
                <a:schemeClr val="dk1"/>
              </a:buClr>
              <a:buSzPts val="1600"/>
              <a:buFont typeface="Hanken Grotesk SemiBold"/>
              <a:buNone/>
              <a:defRPr sz="1600">
                <a:solidFill>
                  <a:schemeClr val="dk1"/>
                </a:solidFill>
                <a:latin typeface="Hanken Grotesk SemiBold"/>
                <a:ea typeface="Hanken Grotesk SemiBold"/>
                <a:cs typeface="Hanken Grotesk SemiBold"/>
                <a:sym typeface="Hanken Grotesk SemiBold"/>
              </a:defRPr>
            </a:lvl3pPr>
            <a:lvl4pPr lvl="3" rtl="0">
              <a:lnSpc>
                <a:spcPct val="100000"/>
              </a:lnSpc>
              <a:spcBef>
                <a:spcPts val="0"/>
              </a:spcBef>
              <a:spcAft>
                <a:spcPts val="0"/>
              </a:spcAft>
              <a:buClr>
                <a:schemeClr val="dk1"/>
              </a:buClr>
              <a:buSzPts val="1600"/>
              <a:buFont typeface="Hanken Grotesk SemiBold"/>
              <a:buNone/>
              <a:defRPr sz="1600">
                <a:solidFill>
                  <a:schemeClr val="dk1"/>
                </a:solidFill>
                <a:latin typeface="Hanken Grotesk SemiBold"/>
                <a:ea typeface="Hanken Grotesk SemiBold"/>
                <a:cs typeface="Hanken Grotesk SemiBold"/>
                <a:sym typeface="Hanken Grotesk SemiBold"/>
              </a:defRPr>
            </a:lvl4pPr>
            <a:lvl5pPr lvl="4" rtl="0">
              <a:lnSpc>
                <a:spcPct val="100000"/>
              </a:lnSpc>
              <a:spcBef>
                <a:spcPts val="0"/>
              </a:spcBef>
              <a:spcAft>
                <a:spcPts val="0"/>
              </a:spcAft>
              <a:buClr>
                <a:schemeClr val="dk1"/>
              </a:buClr>
              <a:buSzPts val="1600"/>
              <a:buFont typeface="Hanken Grotesk SemiBold"/>
              <a:buNone/>
              <a:defRPr sz="1600">
                <a:solidFill>
                  <a:schemeClr val="dk1"/>
                </a:solidFill>
                <a:latin typeface="Hanken Grotesk SemiBold"/>
                <a:ea typeface="Hanken Grotesk SemiBold"/>
                <a:cs typeface="Hanken Grotesk SemiBold"/>
                <a:sym typeface="Hanken Grotesk SemiBold"/>
              </a:defRPr>
            </a:lvl5pPr>
            <a:lvl6pPr lvl="5" rtl="0">
              <a:lnSpc>
                <a:spcPct val="100000"/>
              </a:lnSpc>
              <a:spcBef>
                <a:spcPts val="0"/>
              </a:spcBef>
              <a:spcAft>
                <a:spcPts val="0"/>
              </a:spcAft>
              <a:buClr>
                <a:schemeClr val="dk1"/>
              </a:buClr>
              <a:buSzPts val="1600"/>
              <a:buFont typeface="Hanken Grotesk SemiBold"/>
              <a:buNone/>
              <a:defRPr sz="1600">
                <a:solidFill>
                  <a:schemeClr val="dk1"/>
                </a:solidFill>
                <a:latin typeface="Hanken Grotesk SemiBold"/>
                <a:ea typeface="Hanken Grotesk SemiBold"/>
                <a:cs typeface="Hanken Grotesk SemiBold"/>
                <a:sym typeface="Hanken Grotesk SemiBold"/>
              </a:defRPr>
            </a:lvl6pPr>
            <a:lvl7pPr lvl="6" rtl="0">
              <a:lnSpc>
                <a:spcPct val="100000"/>
              </a:lnSpc>
              <a:spcBef>
                <a:spcPts val="0"/>
              </a:spcBef>
              <a:spcAft>
                <a:spcPts val="0"/>
              </a:spcAft>
              <a:buClr>
                <a:schemeClr val="dk1"/>
              </a:buClr>
              <a:buSzPts val="1600"/>
              <a:buFont typeface="Hanken Grotesk SemiBold"/>
              <a:buNone/>
              <a:defRPr sz="1600">
                <a:solidFill>
                  <a:schemeClr val="dk1"/>
                </a:solidFill>
                <a:latin typeface="Hanken Grotesk SemiBold"/>
                <a:ea typeface="Hanken Grotesk SemiBold"/>
                <a:cs typeface="Hanken Grotesk SemiBold"/>
                <a:sym typeface="Hanken Grotesk SemiBold"/>
              </a:defRPr>
            </a:lvl7pPr>
            <a:lvl8pPr lvl="7" rtl="0">
              <a:lnSpc>
                <a:spcPct val="100000"/>
              </a:lnSpc>
              <a:spcBef>
                <a:spcPts val="0"/>
              </a:spcBef>
              <a:spcAft>
                <a:spcPts val="0"/>
              </a:spcAft>
              <a:buClr>
                <a:schemeClr val="dk1"/>
              </a:buClr>
              <a:buSzPts val="1600"/>
              <a:buFont typeface="Hanken Grotesk SemiBold"/>
              <a:buNone/>
              <a:defRPr sz="1600">
                <a:solidFill>
                  <a:schemeClr val="dk1"/>
                </a:solidFill>
                <a:latin typeface="Hanken Grotesk SemiBold"/>
                <a:ea typeface="Hanken Grotesk SemiBold"/>
                <a:cs typeface="Hanken Grotesk SemiBold"/>
                <a:sym typeface="Hanken Grotesk SemiBold"/>
              </a:defRPr>
            </a:lvl8pPr>
            <a:lvl9pPr lvl="8" rtl="0">
              <a:lnSpc>
                <a:spcPct val="100000"/>
              </a:lnSpc>
              <a:spcBef>
                <a:spcPts val="0"/>
              </a:spcBef>
              <a:spcAft>
                <a:spcPts val="0"/>
              </a:spcAft>
              <a:buClr>
                <a:schemeClr val="dk1"/>
              </a:buClr>
              <a:buSzPts val="1600"/>
              <a:buFont typeface="Hanken Grotesk SemiBold"/>
              <a:buNone/>
              <a:defRPr sz="1600">
                <a:solidFill>
                  <a:schemeClr val="dk1"/>
                </a:solidFill>
                <a:latin typeface="Hanken Grotesk SemiBold"/>
                <a:ea typeface="Hanken Grotesk SemiBold"/>
                <a:cs typeface="Hanken Grotesk SemiBold"/>
                <a:sym typeface="Hanken Grotesk SemiBold"/>
              </a:defRPr>
            </a:lvl9pPr>
          </a:lstStyle>
          <a:p>
            <a:endParaRPr/>
          </a:p>
        </p:txBody>
      </p:sp>
    </p:spTree>
  </p:cSld>
  <p:clrMapOvr>
    <a:masterClrMapping/>
  </p:clrMapOvr>
  <p:extLst>
    <p:ext uri="{DCECCB84-F9BA-43D5-87BE-67443E8EF086}">
      <p15:sldGuideLst xmlns:p15="http://schemas.microsoft.com/office/powerpoint/2012/main">
        <p15:guide id="1" orient="horz" pos="1620">
          <p15:clr>
            <a:srgbClr val="E46962"/>
          </p15:clr>
        </p15:guide>
        <p15:guide id="2" pos="2880">
          <p15:clr>
            <a:srgbClr val="E46962"/>
          </p15:clr>
        </p15:guide>
        <p15:guide id="3" pos="288">
          <p15:clr>
            <a:srgbClr val="E46962"/>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3-bullet-6">
  <p:cSld name="CUSTOM_3_2_1_2">
    <p:spTree>
      <p:nvGrpSpPr>
        <p:cNvPr id="1" name="Shape 97"/>
        <p:cNvGrpSpPr/>
        <p:nvPr/>
      </p:nvGrpSpPr>
      <p:grpSpPr>
        <a:xfrm>
          <a:off x="0" y="0"/>
          <a:ext cx="0" cy="0"/>
          <a:chOff x="0" y="0"/>
          <a:chExt cx="0" cy="0"/>
        </a:xfrm>
      </p:grpSpPr>
      <p:sp>
        <p:nvSpPr>
          <p:cNvPr id="98" name="Google Shape;98;p21"/>
          <p:cNvSpPr txBox="1">
            <a:spLocks noGrp="1"/>
          </p:cNvSpPr>
          <p:nvPr>
            <p:ph type="body" idx="1"/>
          </p:nvPr>
        </p:nvSpPr>
        <p:spPr>
          <a:xfrm>
            <a:off x="457200" y="1607925"/>
            <a:ext cx="2606100" cy="2182200"/>
          </a:xfrm>
          <a:prstGeom prst="rect">
            <a:avLst/>
          </a:prstGeom>
          <a:noFill/>
        </p:spPr>
        <p:txBody>
          <a:bodyPr spcFirstLastPara="1" wrap="square" lIns="137150" tIns="91425" rIns="137150" bIns="91425" anchor="t" anchorCtr="0">
            <a:normAutofit/>
          </a:bodyPr>
          <a:lstStyle>
            <a:lvl1pPr marL="457200" lvl="0" indent="-317500" rtl="0">
              <a:spcBef>
                <a:spcPts val="0"/>
              </a:spcBef>
              <a:spcAft>
                <a:spcPts val="0"/>
              </a:spcAft>
              <a:buClr>
                <a:schemeClr val="dk1"/>
              </a:buClr>
              <a:buSzPts val="1400"/>
              <a:buChar char="•"/>
              <a:defRPr sz="1400">
                <a:solidFill>
                  <a:schemeClr val="dk1"/>
                </a:solidFill>
              </a:defRPr>
            </a:lvl1pPr>
            <a:lvl2pPr marL="914400" lvl="1" indent="-317500" rtl="0">
              <a:spcBef>
                <a:spcPts val="1000"/>
              </a:spcBef>
              <a:spcAft>
                <a:spcPts val="0"/>
              </a:spcAft>
              <a:buClr>
                <a:schemeClr val="dk1"/>
              </a:buClr>
              <a:buSzPts val="1400"/>
              <a:buChar char="○"/>
              <a:defRPr>
                <a:solidFill>
                  <a:schemeClr val="dk1"/>
                </a:solidFill>
              </a:defRPr>
            </a:lvl2pPr>
            <a:lvl3pPr marL="1371600" lvl="2" indent="-317500" rtl="0">
              <a:spcBef>
                <a:spcPts val="1000"/>
              </a:spcBef>
              <a:spcAft>
                <a:spcPts val="0"/>
              </a:spcAft>
              <a:buClr>
                <a:schemeClr val="dk1"/>
              </a:buClr>
              <a:buSzPts val="1400"/>
              <a:buChar char="■"/>
              <a:defRPr>
                <a:solidFill>
                  <a:schemeClr val="dk1"/>
                </a:solidFill>
              </a:defRPr>
            </a:lvl3pPr>
            <a:lvl4pPr marL="1828800" lvl="3" indent="-317500" rtl="0">
              <a:spcBef>
                <a:spcPts val="1000"/>
              </a:spcBef>
              <a:spcAft>
                <a:spcPts val="0"/>
              </a:spcAft>
              <a:buClr>
                <a:schemeClr val="dk1"/>
              </a:buClr>
              <a:buSzPts val="1400"/>
              <a:buChar char="●"/>
              <a:defRPr>
                <a:solidFill>
                  <a:schemeClr val="dk1"/>
                </a:solidFill>
              </a:defRPr>
            </a:lvl4pPr>
            <a:lvl5pPr marL="2286000" lvl="4" indent="-317500" rtl="0">
              <a:spcBef>
                <a:spcPts val="1000"/>
              </a:spcBef>
              <a:spcAft>
                <a:spcPts val="0"/>
              </a:spcAft>
              <a:buClr>
                <a:schemeClr val="dk1"/>
              </a:buClr>
              <a:buSzPts val="1400"/>
              <a:buChar char="○"/>
              <a:defRPr>
                <a:solidFill>
                  <a:schemeClr val="dk1"/>
                </a:solidFill>
              </a:defRPr>
            </a:lvl5pPr>
            <a:lvl6pPr marL="2743200" lvl="5" indent="-317500" rtl="0">
              <a:spcBef>
                <a:spcPts val="1000"/>
              </a:spcBef>
              <a:spcAft>
                <a:spcPts val="0"/>
              </a:spcAft>
              <a:buClr>
                <a:schemeClr val="dk1"/>
              </a:buClr>
              <a:buSzPts val="1400"/>
              <a:buChar char="■"/>
              <a:defRPr>
                <a:solidFill>
                  <a:schemeClr val="dk1"/>
                </a:solidFill>
              </a:defRPr>
            </a:lvl6pPr>
            <a:lvl7pPr marL="3200400" lvl="6" indent="-317500" rtl="0">
              <a:spcBef>
                <a:spcPts val="1000"/>
              </a:spcBef>
              <a:spcAft>
                <a:spcPts val="0"/>
              </a:spcAft>
              <a:buClr>
                <a:schemeClr val="dk1"/>
              </a:buClr>
              <a:buSzPts val="1400"/>
              <a:buChar char="●"/>
              <a:defRPr>
                <a:solidFill>
                  <a:schemeClr val="dk1"/>
                </a:solidFill>
              </a:defRPr>
            </a:lvl7pPr>
            <a:lvl8pPr marL="3657600" lvl="7" indent="-317500" rtl="0">
              <a:spcBef>
                <a:spcPts val="1000"/>
              </a:spcBef>
              <a:spcAft>
                <a:spcPts val="0"/>
              </a:spcAft>
              <a:buClr>
                <a:schemeClr val="dk1"/>
              </a:buClr>
              <a:buSzPts val="1400"/>
              <a:buChar char="○"/>
              <a:defRPr>
                <a:solidFill>
                  <a:schemeClr val="dk1"/>
                </a:solidFill>
              </a:defRPr>
            </a:lvl8pPr>
            <a:lvl9pPr marL="4114800" lvl="8" indent="-317500" rtl="0">
              <a:spcBef>
                <a:spcPts val="1000"/>
              </a:spcBef>
              <a:spcAft>
                <a:spcPts val="1000"/>
              </a:spcAft>
              <a:buClr>
                <a:schemeClr val="dk1"/>
              </a:buClr>
              <a:buSzPts val="1400"/>
              <a:buChar char="■"/>
              <a:defRPr>
                <a:solidFill>
                  <a:schemeClr val="dk1"/>
                </a:solidFill>
              </a:defRPr>
            </a:lvl9pPr>
          </a:lstStyle>
          <a:p>
            <a:endParaRPr/>
          </a:p>
        </p:txBody>
      </p:sp>
      <p:sp>
        <p:nvSpPr>
          <p:cNvPr id="99" name="Google Shape;99;p21"/>
          <p:cNvSpPr txBox="1">
            <a:spLocks noGrp="1"/>
          </p:cNvSpPr>
          <p:nvPr>
            <p:ph type="body" idx="2"/>
          </p:nvPr>
        </p:nvSpPr>
        <p:spPr>
          <a:xfrm>
            <a:off x="3237000" y="1607925"/>
            <a:ext cx="2606100" cy="2182200"/>
          </a:xfrm>
          <a:prstGeom prst="rect">
            <a:avLst/>
          </a:prstGeom>
          <a:noFill/>
        </p:spPr>
        <p:txBody>
          <a:bodyPr spcFirstLastPara="1" wrap="square" lIns="137150" tIns="91425" rIns="137150" bIns="91425" anchor="t" anchorCtr="0">
            <a:normAutofit/>
          </a:bodyPr>
          <a:lstStyle>
            <a:lvl1pPr marL="457200" lvl="0" indent="-317500" rtl="0">
              <a:spcBef>
                <a:spcPts val="0"/>
              </a:spcBef>
              <a:spcAft>
                <a:spcPts val="0"/>
              </a:spcAft>
              <a:buClr>
                <a:schemeClr val="dk1"/>
              </a:buClr>
              <a:buSzPts val="1400"/>
              <a:buChar char="•"/>
              <a:defRPr sz="1400">
                <a:solidFill>
                  <a:schemeClr val="dk1"/>
                </a:solidFill>
              </a:defRPr>
            </a:lvl1pPr>
            <a:lvl2pPr marL="914400" lvl="1" indent="-317500" rtl="0">
              <a:spcBef>
                <a:spcPts val="1000"/>
              </a:spcBef>
              <a:spcAft>
                <a:spcPts val="0"/>
              </a:spcAft>
              <a:buClr>
                <a:schemeClr val="dk1"/>
              </a:buClr>
              <a:buSzPts val="1400"/>
              <a:buChar char="○"/>
              <a:defRPr>
                <a:solidFill>
                  <a:schemeClr val="dk1"/>
                </a:solidFill>
              </a:defRPr>
            </a:lvl2pPr>
            <a:lvl3pPr marL="1371600" lvl="2" indent="-317500" rtl="0">
              <a:spcBef>
                <a:spcPts val="1000"/>
              </a:spcBef>
              <a:spcAft>
                <a:spcPts val="0"/>
              </a:spcAft>
              <a:buClr>
                <a:schemeClr val="dk1"/>
              </a:buClr>
              <a:buSzPts val="1400"/>
              <a:buChar char="■"/>
              <a:defRPr>
                <a:solidFill>
                  <a:schemeClr val="dk1"/>
                </a:solidFill>
              </a:defRPr>
            </a:lvl3pPr>
            <a:lvl4pPr marL="1828800" lvl="3" indent="-317500" rtl="0">
              <a:spcBef>
                <a:spcPts val="1000"/>
              </a:spcBef>
              <a:spcAft>
                <a:spcPts val="0"/>
              </a:spcAft>
              <a:buClr>
                <a:schemeClr val="dk1"/>
              </a:buClr>
              <a:buSzPts val="1400"/>
              <a:buChar char="●"/>
              <a:defRPr>
                <a:solidFill>
                  <a:schemeClr val="dk1"/>
                </a:solidFill>
              </a:defRPr>
            </a:lvl4pPr>
            <a:lvl5pPr marL="2286000" lvl="4" indent="-317500" rtl="0">
              <a:spcBef>
                <a:spcPts val="1000"/>
              </a:spcBef>
              <a:spcAft>
                <a:spcPts val="0"/>
              </a:spcAft>
              <a:buClr>
                <a:schemeClr val="dk1"/>
              </a:buClr>
              <a:buSzPts val="1400"/>
              <a:buChar char="○"/>
              <a:defRPr>
                <a:solidFill>
                  <a:schemeClr val="dk1"/>
                </a:solidFill>
              </a:defRPr>
            </a:lvl5pPr>
            <a:lvl6pPr marL="2743200" lvl="5" indent="-317500" rtl="0">
              <a:spcBef>
                <a:spcPts val="1000"/>
              </a:spcBef>
              <a:spcAft>
                <a:spcPts val="0"/>
              </a:spcAft>
              <a:buClr>
                <a:schemeClr val="dk1"/>
              </a:buClr>
              <a:buSzPts val="1400"/>
              <a:buChar char="■"/>
              <a:defRPr>
                <a:solidFill>
                  <a:schemeClr val="dk1"/>
                </a:solidFill>
              </a:defRPr>
            </a:lvl6pPr>
            <a:lvl7pPr marL="3200400" lvl="6" indent="-317500" rtl="0">
              <a:spcBef>
                <a:spcPts val="1000"/>
              </a:spcBef>
              <a:spcAft>
                <a:spcPts val="0"/>
              </a:spcAft>
              <a:buClr>
                <a:schemeClr val="dk1"/>
              </a:buClr>
              <a:buSzPts val="1400"/>
              <a:buChar char="●"/>
              <a:defRPr>
                <a:solidFill>
                  <a:schemeClr val="dk1"/>
                </a:solidFill>
              </a:defRPr>
            </a:lvl7pPr>
            <a:lvl8pPr marL="3657600" lvl="7" indent="-317500" rtl="0">
              <a:spcBef>
                <a:spcPts val="1000"/>
              </a:spcBef>
              <a:spcAft>
                <a:spcPts val="0"/>
              </a:spcAft>
              <a:buClr>
                <a:schemeClr val="dk1"/>
              </a:buClr>
              <a:buSzPts val="1400"/>
              <a:buChar char="○"/>
              <a:defRPr>
                <a:solidFill>
                  <a:schemeClr val="dk1"/>
                </a:solidFill>
              </a:defRPr>
            </a:lvl8pPr>
            <a:lvl9pPr marL="4114800" lvl="8" indent="-317500" rtl="0">
              <a:spcBef>
                <a:spcPts val="1000"/>
              </a:spcBef>
              <a:spcAft>
                <a:spcPts val="1000"/>
              </a:spcAft>
              <a:buClr>
                <a:schemeClr val="dk1"/>
              </a:buClr>
              <a:buSzPts val="1400"/>
              <a:buChar char="■"/>
              <a:defRPr>
                <a:solidFill>
                  <a:schemeClr val="dk1"/>
                </a:solidFill>
              </a:defRPr>
            </a:lvl9pPr>
          </a:lstStyle>
          <a:p>
            <a:endParaRPr/>
          </a:p>
        </p:txBody>
      </p:sp>
      <p:sp>
        <p:nvSpPr>
          <p:cNvPr id="100" name="Google Shape;100;p21"/>
          <p:cNvSpPr txBox="1">
            <a:spLocks noGrp="1"/>
          </p:cNvSpPr>
          <p:nvPr>
            <p:ph type="body" idx="3"/>
          </p:nvPr>
        </p:nvSpPr>
        <p:spPr>
          <a:xfrm>
            <a:off x="6016800" y="1607925"/>
            <a:ext cx="2606100" cy="2182200"/>
          </a:xfrm>
          <a:prstGeom prst="rect">
            <a:avLst/>
          </a:prstGeom>
          <a:noFill/>
        </p:spPr>
        <p:txBody>
          <a:bodyPr spcFirstLastPara="1" wrap="square" lIns="137150" tIns="91425" rIns="137150" bIns="91425" anchor="t" anchorCtr="0">
            <a:normAutofit/>
          </a:bodyPr>
          <a:lstStyle>
            <a:lvl1pPr marL="457200" lvl="0" indent="-317500" rtl="0">
              <a:spcBef>
                <a:spcPts val="0"/>
              </a:spcBef>
              <a:spcAft>
                <a:spcPts val="0"/>
              </a:spcAft>
              <a:buClr>
                <a:schemeClr val="dk1"/>
              </a:buClr>
              <a:buSzPts val="1400"/>
              <a:buChar char="•"/>
              <a:defRPr sz="1400">
                <a:solidFill>
                  <a:schemeClr val="dk1"/>
                </a:solidFill>
              </a:defRPr>
            </a:lvl1pPr>
            <a:lvl2pPr marL="914400" lvl="1" indent="-317500" rtl="0">
              <a:spcBef>
                <a:spcPts val="1000"/>
              </a:spcBef>
              <a:spcAft>
                <a:spcPts val="0"/>
              </a:spcAft>
              <a:buClr>
                <a:schemeClr val="dk1"/>
              </a:buClr>
              <a:buSzPts val="1400"/>
              <a:buChar char="○"/>
              <a:defRPr>
                <a:solidFill>
                  <a:schemeClr val="dk1"/>
                </a:solidFill>
              </a:defRPr>
            </a:lvl2pPr>
            <a:lvl3pPr marL="1371600" lvl="2" indent="-317500" rtl="0">
              <a:spcBef>
                <a:spcPts val="1000"/>
              </a:spcBef>
              <a:spcAft>
                <a:spcPts val="0"/>
              </a:spcAft>
              <a:buClr>
                <a:schemeClr val="dk1"/>
              </a:buClr>
              <a:buSzPts val="1400"/>
              <a:buChar char="■"/>
              <a:defRPr>
                <a:solidFill>
                  <a:schemeClr val="dk1"/>
                </a:solidFill>
              </a:defRPr>
            </a:lvl3pPr>
            <a:lvl4pPr marL="1828800" lvl="3" indent="-317500" rtl="0">
              <a:spcBef>
                <a:spcPts val="1000"/>
              </a:spcBef>
              <a:spcAft>
                <a:spcPts val="0"/>
              </a:spcAft>
              <a:buClr>
                <a:schemeClr val="dk1"/>
              </a:buClr>
              <a:buSzPts val="1400"/>
              <a:buChar char="●"/>
              <a:defRPr>
                <a:solidFill>
                  <a:schemeClr val="dk1"/>
                </a:solidFill>
              </a:defRPr>
            </a:lvl4pPr>
            <a:lvl5pPr marL="2286000" lvl="4" indent="-317500" rtl="0">
              <a:spcBef>
                <a:spcPts val="1000"/>
              </a:spcBef>
              <a:spcAft>
                <a:spcPts val="0"/>
              </a:spcAft>
              <a:buClr>
                <a:schemeClr val="dk1"/>
              </a:buClr>
              <a:buSzPts val="1400"/>
              <a:buChar char="○"/>
              <a:defRPr>
                <a:solidFill>
                  <a:schemeClr val="dk1"/>
                </a:solidFill>
              </a:defRPr>
            </a:lvl5pPr>
            <a:lvl6pPr marL="2743200" lvl="5" indent="-317500" rtl="0">
              <a:spcBef>
                <a:spcPts val="1000"/>
              </a:spcBef>
              <a:spcAft>
                <a:spcPts val="0"/>
              </a:spcAft>
              <a:buClr>
                <a:schemeClr val="dk1"/>
              </a:buClr>
              <a:buSzPts val="1400"/>
              <a:buChar char="■"/>
              <a:defRPr>
                <a:solidFill>
                  <a:schemeClr val="dk1"/>
                </a:solidFill>
              </a:defRPr>
            </a:lvl6pPr>
            <a:lvl7pPr marL="3200400" lvl="6" indent="-317500" rtl="0">
              <a:spcBef>
                <a:spcPts val="1000"/>
              </a:spcBef>
              <a:spcAft>
                <a:spcPts val="0"/>
              </a:spcAft>
              <a:buClr>
                <a:schemeClr val="dk1"/>
              </a:buClr>
              <a:buSzPts val="1400"/>
              <a:buChar char="●"/>
              <a:defRPr>
                <a:solidFill>
                  <a:schemeClr val="dk1"/>
                </a:solidFill>
              </a:defRPr>
            </a:lvl7pPr>
            <a:lvl8pPr marL="3657600" lvl="7" indent="-317500" rtl="0">
              <a:spcBef>
                <a:spcPts val="1000"/>
              </a:spcBef>
              <a:spcAft>
                <a:spcPts val="0"/>
              </a:spcAft>
              <a:buClr>
                <a:schemeClr val="dk1"/>
              </a:buClr>
              <a:buSzPts val="1400"/>
              <a:buChar char="○"/>
              <a:defRPr>
                <a:solidFill>
                  <a:schemeClr val="dk1"/>
                </a:solidFill>
              </a:defRPr>
            </a:lvl8pPr>
            <a:lvl9pPr marL="4114800" lvl="8" indent="-317500" rtl="0">
              <a:spcBef>
                <a:spcPts val="1000"/>
              </a:spcBef>
              <a:spcAft>
                <a:spcPts val="1000"/>
              </a:spcAft>
              <a:buClr>
                <a:schemeClr val="dk1"/>
              </a:buClr>
              <a:buSzPts val="1400"/>
              <a:buChar char="■"/>
              <a:defRPr>
                <a:solidFill>
                  <a:schemeClr val="dk1"/>
                </a:solidFill>
              </a:defRPr>
            </a:lvl9pPr>
          </a:lstStyle>
          <a:p>
            <a:endParaRPr/>
          </a:p>
        </p:txBody>
      </p:sp>
      <p:sp>
        <p:nvSpPr>
          <p:cNvPr id="101" name="Google Shape;101;p21"/>
          <p:cNvSpPr txBox="1">
            <a:spLocks noGrp="1"/>
          </p:cNvSpPr>
          <p:nvPr>
            <p:ph type="title"/>
          </p:nvPr>
        </p:nvSpPr>
        <p:spPr>
          <a:xfrm>
            <a:off x="457200" y="445025"/>
            <a:ext cx="8229600" cy="572700"/>
          </a:xfrm>
          <a:prstGeom prst="rect">
            <a:avLst/>
          </a:prstGeom>
        </p:spPr>
        <p:txBody>
          <a:bodyPr spcFirstLastPara="1" wrap="square" lIns="91425" tIns="91425" rIns="91425" bIns="91425" anchor="ctr" anchorCtr="0">
            <a:normAutofit/>
          </a:bodyPr>
          <a:lstStyle>
            <a:lvl1pPr lvl="0" rtl="0">
              <a:spcBef>
                <a:spcPts val="0"/>
              </a:spcBef>
              <a:spcAft>
                <a:spcPts val="0"/>
              </a:spcAft>
              <a:buSzPts val="2800"/>
              <a:buFont typeface="Hanken Grotesk"/>
              <a:buNone/>
              <a:defRPr b="1">
                <a:latin typeface="Hanken Grotesk"/>
                <a:ea typeface="Hanken Grotesk"/>
                <a:cs typeface="Hanken Grotesk"/>
                <a:sym typeface="Hanken Grotesk"/>
              </a:defRPr>
            </a:lvl1pPr>
            <a:lvl2pPr lvl="1" rtl="0">
              <a:spcBef>
                <a:spcPts val="0"/>
              </a:spcBef>
              <a:spcAft>
                <a:spcPts val="0"/>
              </a:spcAft>
              <a:buSzPts val="2800"/>
              <a:buFont typeface="Hanken Grotesk"/>
              <a:buNone/>
              <a:defRPr b="1">
                <a:latin typeface="Hanken Grotesk"/>
                <a:ea typeface="Hanken Grotesk"/>
                <a:cs typeface="Hanken Grotesk"/>
                <a:sym typeface="Hanken Grotesk"/>
              </a:defRPr>
            </a:lvl2pPr>
            <a:lvl3pPr lvl="2" rtl="0">
              <a:spcBef>
                <a:spcPts val="0"/>
              </a:spcBef>
              <a:spcAft>
                <a:spcPts val="0"/>
              </a:spcAft>
              <a:buSzPts val="2800"/>
              <a:buFont typeface="Hanken Grotesk"/>
              <a:buNone/>
              <a:defRPr b="1">
                <a:latin typeface="Hanken Grotesk"/>
                <a:ea typeface="Hanken Grotesk"/>
                <a:cs typeface="Hanken Grotesk"/>
                <a:sym typeface="Hanken Grotesk"/>
              </a:defRPr>
            </a:lvl3pPr>
            <a:lvl4pPr lvl="3" rtl="0">
              <a:spcBef>
                <a:spcPts val="0"/>
              </a:spcBef>
              <a:spcAft>
                <a:spcPts val="0"/>
              </a:spcAft>
              <a:buSzPts val="2800"/>
              <a:buFont typeface="Hanken Grotesk"/>
              <a:buNone/>
              <a:defRPr b="1">
                <a:latin typeface="Hanken Grotesk"/>
                <a:ea typeface="Hanken Grotesk"/>
                <a:cs typeface="Hanken Grotesk"/>
                <a:sym typeface="Hanken Grotesk"/>
              </a:defRPr>
            </a:lvl4pPr>
            <a:lvl5pPr lvl="4" rtl="0">
              <a:spcBef>
                <a:spcPts val="0"/>
              </a:spcBef>
              <a:spcAft>
                <a:spcPts val="0"/>
              </a:spcAft>
              <a:buSzPts val="2800"/>
              <a:buFont typeface="Hanken Grotesk"/>
              <a:buNone/>
              <a:defRPr b="1">
                <a:latin typeface="Hanken Grotesk"/>
                <a:ea typeface="Hanken Grotesk"/>
                <a:cs typeface="Hanken Grotesk"/>
                <a:sym typeface="Hanken Grotesk"/>
              </a:defRPr>
            </a:lvl5pPr>
            <a:lvl6pPr lvl="5" rtl="0">
              <a:spcBef>
                <a:spcPts val="0"/>
              </a:spcBef>
              <a:spcAft>
                <a:spcPts val="0"/>
              </a:spcAft>
              <a:buSzPts val="2800"/>
              <a:buFont typeface="Hanken Grotesk"/>
              <a:buNone/>
              <a:defRPr b="1">
                <a:latin typeface="Hanken Grotesk"/>
                <a:ea typeface="Hanken Grotesk"/>
                <a:cs typeface="Hanken Grotesk"/>
                <a:sym typeface="Hanken Grotesk"/>
              </a:defRPr>
            </a:lvl6pPr>
            <a:lvl7pPr lvl="6" rtl="0">
              <a:spcBef>
                <a:spcPts val="0"/>
              </a:spcBef>
              <a:spcAft>
                <a:spcPts val="0"/>
              </a:spcAft>
              <a:buSzPts val="2800"/>
              <a:buFont typeface="Hanken Grotesk"/>
              <a:buNone/>
              <a:defRPr b="1">
                <a:latin typeface="Hanken Grotesk"/>
                <a:ea typeface="Hanken Grotesk"/>
                <a:cs typeface="Hanken Grotesk"/>
                <a:sym typeface="Hanken Grotesk"/>
              </a:defRPr>
            </a:lvl7pPr>
            <a:lvl8pPr lvl="7" rtl="0">
              <a:spcBef>
                <a:spcPts val="0"/>
              </a:spcBef>
              <a:spcAft>
                <a:spcPts val="0"/>
              </a:spcAft>
              <a:buSzPts val="2800"/>
              <a:buFont typeface="Hanken Grotesk"/>
              <a:buNone/>
              <a:defRPr b="1">
                <a:latin typeface="Hanken Grotesk"/>
                <a:ea typeface="Hanken Grotesk"/>
                <a:cs typeface="Hanken Grotesk"/>
                <a:sym typeface="Hanken Grotesk"/>
              </a:defRPr>
            </a:lvl8pPr>
            <a:lvl9pPr lvl="8" rtl="0">
              <a:spcBef>
                <a:spcPts val="0"/>
              </a:spcBef>
              <a:spcAft>
                <a:spcPts val="0"/>
              </a:spcAft>
              <a:buSzPts val="2800"/>
              <a:buFont typeface="Hanken Grotesk"/>
              <a:buNone/>
              <a:defRPr b="1">
                <a:latin typeface="Hanken Grotesk"/>
                <a:ea typeface="Hanken Grotesk"/>
                <a:cs typeface="Hanken Grotesk"/>
                <a:sym typeface="Hanken Grotesk"/>
              </a:defRPr>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3-bullet-1">
  <p:cSld name="CUSTOM_3_2_4">
    <p:spTree>
      <p:nvGrpSpPr>
        <p:cNvPr id="1" name="Shape 102"/>
        <p:cNvGrpSpPr/>
        <p:nvPr/>
      </p:nvGrpSpPr>
      <p:grpSpPr>
        <a:xfrm>
          <a:off x="0" y="0"/>
          <a:ext cx="0" cy="0"/>
          <a:chOff x="0" y="0"/>
          <a:chExt cx="0" cy="0"/>
        </a:xfrm>
      </p:grpSpPr>
      <p:sp>
        <p:nvSpPr>
          <p:cNvPr id="103" name="Google Shape;103;p22"/>
          <p:cNvSpPr txBox="1">
            <a:spLocks noGrp="1"/>
          </p:cNvSpPr>
          <p:nvPr>
            <p:ph type="body" idx="1"/>
          </p:nvPr>
        </p:nvSpPr>
        <p:spPr>
          <a:xfrm>
            <a:off x="1373975" y="2361292"/>
            <a:ext cx="5945700" cy="986100"/>
          </a:xfrm>
          <a:prstGeom prst="rect">
            <a:avLst/>
          </a:prstGeom>
        </p:spPr>
        <p:txBody>
          <a:bodyPr spcFirstLastPara="1" wrap="square" lIns="91425" tIns="91425" rIns="91425" bIns="91425" anchor="ctr" anchorCtr="0">
            <a:normAutofit/>
          </a:bodyPr>
          <a:lstStyle>
            <a:lvl1pPr marL="457200" lvl="0" indent="-317500" rtl="0">
              <a:spcBef>
                <a:spcPts val="0"/>
              </a:spcBef>
              <a:spcAft>
                <a:spcPts val="0"/>
              </a:spcAft>
              <a:buClr>
                <a:schemeClr val="dk1"/>
              </a:buClr>
              <a:buSzPts val="1400"/>
              <a:buChar char="•"/>
              <a:defRPr sz="1400">
                <a:solidFill>
                  <a:schemeClr val="dk1"/>
                </a:solidFill>
              </a:defRPr>
            </a:lvl1pPr>
            <a:lvl2pPr marL="914400" lvl="1" indent="-317500" rtl="0">
              <a:spcBef>
                <a:spcPts val="1000"/>
              </a:spcBef>
              <a:spcAft>
                <a:spcPts val="0"/>
              </a:spcAft>
              <a:buClr>
                <a:schemeClr val="dk1"/>
              </a:buClr>
              <a:buSzPts val="1400"/>
              <a:buChar char="○"/>
              <a:defRPr>
                <a:solidFill>
                  <a:schemeClr val="dk1"/>
                </a:solidFill>
              </a:defRPr>
            </a:lvl2pPr>
            <a:lvl3pPr marL="1371600" lvl="2" indent="-317500" rtl="0">
              <a:spcBef>
                <a:spcPts val="1000"/>
              </a:spcBef>
              <a:spcAft>
                <a:spcPts val="0"/>
              </a:spcAft>
              <a:buClr>
                <a:schemeClr val="dk1"/>
              </a:buClr>
              <a:buSzPts val="1400"/>
              <a:buChar char="■"/>
              <a:defRPr>
                <a:solidFill>
                  <a:schemeClr val="dk1"/>
                </a:solidFill>
              </a:defRPr>
            </a:lvl3pPr>
            <a:lvl4pPr marL="1828800" lvl="3" indent="-317500" rtl="0">
              <a:spcBef>
                <a:spcPts val="1000"/>
              </a:spcBef>
              <a:spcAft>
                <a:spcPts val="0"/>
              </a:spcAft>
              <a:buClr>
                <a:schemeClr val="dk1"/>
              </a:buClr>
              <a:buSzPts val="1400"/>
              <a:buChar char="●"/>
              <a:defRPr>
                <a:solidFill>
                  <a:schemeClr val="dk1"/>
                </a:solidFill>
              </a:defRPr>
            </a:lvl4pPr>
            <a:lvl5pPr marL="2286000" lvl="4" indent="-317500" rtl="0">
              <a:spcBef>
                <a:spcPts val="1000"/>
              </a:spcBef>
              <a:spcAft>
                <a:spcPts val="0"/>
              </a:spcAft>
              <a:buClr>
                <a:schemeClr val="dk1"/>
              </a:buClr>
              <a:buSzPts val="1400"/>
              <a:buChar char="○"/>
              <a:defRPr>
                <a:solidFill>
                  <a:schemeClr val="dk1"/>
                </a:solidFill>
              </a:defRPr>
            </a:lvl5pPr>
            <a:lvl6pPr marL="2743200" lvl="5" indent="-317500" rtl="0">
              <a:spcBef>
                <a:spcPts val="1000"/>
              </a:spcBef>
              <a:spcAft>
                <a:spcPts val="0"/>
              </a:spcAft>
              <a:buClr>
                <a:schemeClr val="dk1"/>
              </a:buClr>
              <a:buSzPts val="1400"/>
              <a:buChar char="■"/>
              <a:defRPr>
                <a:solidFill>
                  <a:schemeClr val="dk1"/>
                </a:solidFill>
              </a:defRPr>
            </a:lvl6pPr>
            <a:lvl7pPr marL="3200400" lvl="6" indent="-317500" rtl="0">
              <a:spcBef>
                <a:spcPts val="1000"/>
              </a:spcBef>
              <a:spcAft>
                <a:spcPts val="0"/>
              </a:spcAft>
              <a:buClr>
                <a:schemeClr val="dk1"/>
              </a:buClr>
              <a:buSzPts val="1400"/>
              <a:buChar char="●"/>
              <a:defRPr>
                <a:solidFill>
                  <a:schemeClr val="dk1"/>
                </a:solidFill>
              </a:defRPr>
            </a:lvl7pPr>
            <a:lvl8pPr marL="3657600" lvl="7" indent="-317500" rtl="0">
              <a:spcBef>
                <a:spcPts val="1000"/>
              </a:spcBef>
              <a:spcAft>
                <a:spcPts val="0"/>
              </a:spcAft>
              <a:buClr>
                <a:schemeClr val="dk1"/>
              </a:buClr>
              <a:buSzPts val="1400"/>
              <a:buChar char="○"/>
              <a:defRPr>
                <a:solidFill>
                  <a:schemeClr val="dk1"/>
                </a:solidFill>
              </a:defRPr>
            </a:lvl8pPr>
            <a:lvl9pPr marL="4114800" lvl="8" indent="-317500" rtl="0">
              <a:spcBef>
                <a:spcPts val="1000"/>
              </a:spcBef>
              <a:spcAft>
                <a:spcPts val="1000"/>
              </a:spcAft>
              <a:buClr>
                <a:schemeClr val="dk1"/>
              </a:buClr>
              <a:buSzPts val="1400"/>
              <a:buChar char="■"/>
              <a:defRPr>
                <a:solidFill>
                  <a:schemeClr val="dk1"/>
                </a:solidFill>
              </a:defRPr>
            </a:lvl9pPr>
          </a:lstStyle>
          <a:p>
            <a:endParaRPr/>
          </a:p>
        </p:txBody>
      </p:sp>
      <p:sp>
        <p:nvSpPr>
          <p:cNvPr id="104" name="Google Shape;104;p22"/>
          <p:cNvSpPr txBox="1">
            <a:spLocks noGrp="1"/>
          </p:cNvSpPr>
          <p:nvPr>
            <p:ph type="body" idx="2"/>
          </p:nvPr>
        </p:nvSpPr>
        <p:spPr>
          <a:xfrm>
            <a:off x="1373975" y="3582596"/>
            <a:ext cx="5945700" cy="986100"/>
          </a:xfrm>
          <a:prstGeom prst="rect">
            <a:avLst/>
          </a:prstGeom>
        </p:spPr>
        <p:txBody>
          <a:bodyPr spcFirstLastPara="1" wrap="square" lIns="91425" tIns="91425" rIns="91425" bIns="91425" anchor="ctr" anchorCtr="0">
            <a:normAutofit/>
          </a:bodyPr>
          <a:lstStyle>
            <a:lvl1pPr marL="457200" lvl="0" indent="-317500" rtl="0">
              <a:spcBef>
                <a:spcPts val="0"/>
              </a:spcBef>
              <a:spcAft>
                <a:spcPts val="0"/>
              </a:spcAft>
              <a:buClr>
                <a:schemeClr val="dk1"/>
              </a:buClr>
              <a:buSzPts val="1400"/>
              <a:buChar char="•"/>
              <a:defRPr sz="1400">
                <a:solidFill>
                  <a:schemeClr val="dk1"/>
                </a:solidFill>
              </a:defRPr>
            </a:lvl1pPr>
            <a:lvl2pPr marL="914400" lvl="1" indent="-317500" rtl="0">
              <a:spcBef>
                <a:spcPts val="1000"/>
              </a:spcBef>
              <a:spcAft>
                <a:spcPts val="0"/>
              </a:spcAft>
              <a:buClr>
                <a:schemeClr val="dk1"/>
              </a:buClr>
              <a:buSzPts val="1400"/>
              <a:buChar char="○"/>
              <a:defRPr>
                <a:solidFill>
                  <a:schemeClr val="dk1"/>
                </a:solidFill>
              </a:defRPr>
            </a:lvl2pPr>
            <a:lvl3pPr marL="1371600" lvl="2" indent="-317500" rtl="0">
              <a:spcBef>
                <a:spcPts val="1000"/>
              </a:spcBef>
              <a:spcAft>
                <a:spcPts val="0"/>
              </a:spcAft>
              <a:buClr>
                <a:schemeClr val="dk1"/>
              </a:buClr>
              <a:buSzPts val="1400"/>
              <a:buChar char="■"/>
              <a:defRPr>
                <a:solidFill>
                  <a:schemeClr val="dk1"/>
                </a:solidFill>
              </a:defRPr>
            </a:lvl3pPr>
            <a:lvl4pPr marL="1828800" lvl="3" indent="-317500" rtl="0">
              <a:spcBef>
                <a:spcPts val="1000"/>
              </a:spcBef>
              <a:spcAft>
                <a:spcPts val="0"/>
              </a:spcAft>
              <a:buClr>
                <a:schemeClr val="dk1"/>
              </a:buClr>
              <a:buSzPts val="1400"/>
              <a:buChar char="●"/>
              <a:defRPr>
                <a:solidFill>
                  <a:schemeClr val="dk1"/>
                </a:solidFill>
              </a:defRPr>
            </a:lvl4pPr>
            <a:lvl5pPr marL="2286000" lvl="4" indent="-317500" rtl="0">
              <a:spcBef>
                <a:spcPts val="1000"/>
              </a:spcBef>
              <a:spcAft>
                <a:spcPts val="0"/>
              </a:spcAft>
              <a:buClr>
                <a:schemeClr val="dk1"/>
              </a:buClr>
              <a:buSzPts val="1400"/>
              <a:buChar char="○"/>
              <a:defRPr>
                <a:solidFill>
                  <a:schemeClr val="dk1"/>
                </a:solidFill>
              </a:defRPr>
            </a:lvl5pPr>
            <a:lvl6pPr marL="2743200" lvl="5" indent="-317500" rtl="0">
              <a:spcBef>
                <a:spcPts val="1000"/>
              </a:spcBef>
              <a:spcAft>
                <a:spcPts val="0"/>
              </a:spcAft>
              <a:buClr>
                <a:schemeClr val="dk1"/>
              </a:buClr>
              <a:buSzPts val="1400"/>
              <a:buChar char="■"/>
              <a:defRPr>
                <a:solidFill>
                  <a:schemeClr val="dk1"/>
                </a:solidFill>
              </a:defRPr>
            </a:lvl6pPr>
            <a:lvl7pPr marL="3200400" lvl="6" indent="-317500" rtl="0">
              <a:spcBef>
                <a:spcPts val="1000"/>
              </a:spcBef>
              <a:spcAft>
                <a:spcPts val="0"/>
              </a:spcAft>
              <a:buClr>
                <a:schemeClr val="dk1"/>
              </a:buClr>
              <a:buSzPts val="1400"/>
              <a:buChar char="●"/>
              <a:defRPr>
                <a:solidFill>
                  <a:schemeClr val="dk1"/>
                </a:solidFill>
              </a:defRPr>
            </a:lvl7pPr>
            <a:lvl8pPr marL="3657600" lvl="7" indent="-317500" rtl="0">
              <a:spcBef>
                <a:spcPts val="1000"/>
              </a:spcBef>
              <a:spcAft>
                <a:spcPts val="0"/>
              </a:spcAft>
              <a:buClr>
                <a:schemeClr val="dk1"/>
              </a:buClr>
              <a:buSzPts val="1400"/>
              <a:buChar char="○"/>
              <a:defRPr>
                <a:solidFill>
                  <a:schemeClr val="dk1"/>
                </a:solidFill>
              </a:defRPr>
            </a:lvl8pPr>
            <a:lvl9pPr marL="4114800" lvl="8" indent="-317500" rtl="0">
              <a:spcBef>
                <a:spcPts val="1000"/>
              </a:spcBef>
              <a:spcAft>
                <a:spcPts val="1000"/>
              </a:spcAft>
              <a:buClr>
                <a:schemeClr val="dk1"/>
              </a:buClr>
              <a:buSzPts val="1400"/>
              <a:buChar char="■"/>
              <a:defRPr>
                <a:solidFill>
                  <a:schemeClr val="dk1"/>
                </a:solidFill>
              </a:defRPr>
            </a:lvl9pPr>
          </a:lstStyle>
          <a:p>
            <a:endParaRPr/>
          </a:p>
        </p:txBody>
      </p:sp>
      <p:sp>
        <p:nvSpPr>
          <p:cNvPr id="105" name="Google Shape;105;p22"/>
          <p:cNvSpPr txBox="1">
            <a:spLocks noGrp="1"/>
          </p:cNvSpPr>
          <p:nvPr>
            <p:ph type="title"/>
          </p:nvPr>
        </p:nvSpPr>
        <p:spPr>
          <a:xfrm>
            <a:off x="457200" y="445025"/>
            <a:ext cx="8229600" cy="572700"/>
          </a:xfrm>
          <a:prstGeom prst="rect">
            <a:avLst/>
          </a:prstGeom>
        </p:spPr>
        <p:txBody>
          <a:bodyPr spcFirstLastPara="1" wrap="square" lIns="91425" tIns="91425" rIns="91425" bIns="91425" anchor="ctr" anchorCtr="0">
            <a:normAutofit/>
          </a:bodyPr>
          <a:lstStyle>
            <a:lvl1pPr lvl="0" rtl="0">
              <a:spcBef>
                <a:spcPts val="0"/>
              </a:spcBef>
              <a:spcAft>
                <a:spcPts val="0"/>
              </a:spcAft>
              <a:buSzPts val="2800"/>
              <a:buFont typeface="Hanken Grotesk"/>
              <a:buNone/>
              <a:defRPr b="1">
                <a:latin typeface="Hanken Grotesk"/>
                <a:ea typeface="Hanken Grotesk"/>
                <a:cs typeface="Hanken Grotesk"/>
                <a:sym typeface="Hanken Grotesk"/>
              </a:defRPr>
            </a:lvl1pPr>
            <a:lvl2pPr lvl="1" rtl="0">
              <a:spcBef>
                <a:spcPts val="0"/>
              </a:spcBef>
              <a:spcAft>
                <a:spcPts val="0"/>
              </a:spcAft>
              <a:buSzPts val="2800"/>
              <a:buFont typeface="Hanken Grotesk"/>
              <a:buNone/>
              <a:defRPr b="1">
                <a:latin typeface="Hanken Grotesk"/>
                <a:ea typeface="Hanken Grotesk"/>
                <a:cs typeface="Hanken Grotesk"/>
                <a:sym typeface="Hanken Grotesk"/>
              </a:defRPr>
            </a:lvl2pPr>
            <a:lvl3pPr lvl="2" rtl="0">
              <a:spcBef>
                <a:spcPts val="0"/>
              </a:spcBef>
              <a:spcAft>
                <a:spcPts val="0"/>
              </a:spcAft>
              <a:buSzPts val="2800"/>
              <a:buFont typeface="Hanken Grotesk"/>
              <a:buNone/>
              <a:defRPr b="1">
                <a:latin typeface="Hanken Grotesk"/>
                <a:ea typeface="Hanken Grotesk"/>
                <a:cs typeface="Hanken Grotesk"/>
                <a:sym typeface="Hanken Grotesk"/>
              </a:defRPr>
            </a:lvl3pPr>
            <a:lvl4pPr lvl="3" rtl="0">
              <a:spcBef>
                <a:spcPts val="0"/>
              </a:spcBef>
              <a:spcAft>
                <a:spcPts val="0"/>
              </a:spcAft>
              <a:buSzPts val="2800"/>
              <a:buFont typeface="Hanken Grotesk"/>
              <a:buNone/>
              <a:defRPr b="1">
                <a:latin typeface="Hanken Grotesk"/>
                <a:ea typeface="Hanken Grotesk"/>
                <a:cs typeface="Hanken Grotesk"/>
                <a:sym typeface="Hanken Grotesk"/>
              </a:defRPr>
            </a:lvl4pPr>
            <a:lvl5pPr lvl="4" rtl="0">
              <a:spcBef>
                <a:spcPts val="0"/>
              </a:spcBef>
              <a:spcAft>
                <a:spcPts val="0"/>
              </a:spcAft>
              <a:buSzPts val="2800"/>
              <a:buFont typeface="Hanken Grotesk"/>
              <a:buNone/>
              <a:defRPr b="1">
                <a:latin typeface="Hanken Grotesk"/>
                <a:ea typeface="Hanken Grotesk"/>
                <a:cs typeface="Hanken Grotesk"/>
                <a:sym typeface="Hanken Grotesk"/>
              </a:defRPr>
            </a:lvl5pPr>
            <a:lvl6pPr lvl="5" rtl="0">
              <a:spcBef>
                <a:spcPts val="0"/>
              </a:spcBef>
              <a:spcAft>
                <a:spcPts val="0"/>
              </a:spcAft>
              <a:buSzPts val="2800"/>
              <a:buFont typeface="Hanken Grotesk"/>
              <a:buNone/>
              <a:defRPr b="1">
                <a:latin typeface="Hanken Grotesk"/>
                <a:ea typeface="Hanken Grotesk"/>
                <a:cs typeface="Hanken Grotesk"/>
                <a:sym typeface="Hanken Grotesk"/>
              </a:defRPr>
            </a:lvl6pPr>
            <a:lvl7pPr lvl="6" rtl="0">
              <a:spcBef>
                <a:spcPts val="0"/>
              </a:spcBef>
              <a:spcAft>
                <a:spcPts val="0"/>
              </a:spcAft>
              <a:buSzPts val="2800"/>
              <a:buFont typeface="Hanken Grotesk"/>
              <a:buNone/>
              <a:defRPr b="1">
                <a:latin typeface="Hanken Grotesk"/>
                <a:ea typeface="Hanken Grotesk"/>
                <a:cs typeface="Hanken Grotesk"/>
                <a:sym typeface="Hanken Grotesk"/>
              </a:defRPr>
            </a:lvl7pPr>
            <a:lvl8pPr lvl="7" rtl="0">
              <a:spcBef>
                <a:spcPts val="0"/>
              </a:spcBef>
              <a:spcAft>
                <a:spcPts val="0"/>
              </a:spcAft>
              <a:buSzPts val="2800"/>
              <a:buFont typeface="Hanken Grotesk"/>
              <a:buNone/>
              <a:defRPr b="1">
                <a:latin typeface="Hanken Grotesk"/>
                <a:ea typeface="Hanken Grotesk"/>
                <a:cs typeface="Hanken Grotesk"/>
                <a:sym typeface="Hanken Grotesk"/>
              </a:defRPr>
            </a:lvl8pPr>
            <a:lvl9pPr lvl="8" rtl="0">
              <a:spcBef>
                <a:spcPts val="0"/>
              </a:spcBef>
              <a:spcAft>
                <a:spcPts val="0"/>
              </a:spcAft>
              <a:buSzPts val="2800"/>
              <a:buFont typeface="Hanken Grotesk"/>
              <a:buNone/>
              <a:defRPr b="1">
                <a:latin typeface="Hanken Grotesk"/>
                <a:ea typeface="Hanken Grotesk"/>
                <a:cs typeface="Hanken Grotesk"/>
                <a:sym typeface="Hanken Grotesk"/>
              </a:defRPr>
            </a:lvl9pPr>
          </a:lstStyle>
          <a:p>
            <a:endParaRPr/>
          </a:p>
        </p:txBody>
      </p:sp>
      <p:sp>
        <p:nvSpPr>
          <p:cNvPr id="106" name="Google Shape;106;p22"/>
          <p:cNvSpPr txBox="1">
            <a:spLocks noGrp="1"/>
          </p:cNvSpPr>
          <p:nvPr>
            <p:ph type="body" idx="3"/>
          </p:nvPr>
        </p:nvSpPr>
        <p:spPr>
          <a:xfrm>
            <a:off x="1373975" y="1140000"/>
            <a:ext cx="5945700" cy="986100"/>
          </a:xfrm>
          <a:prstGeom prst="rect">
            <a:avLst/>
          </a:prstGeom>
        </p:spPr>
        <p:txBody>
          <a:bodyPr spcFirstLastPara="1" wrap="square" lIns="91425" tIns="91425" rIns="91425" bIns="91425" anchor="ctr" anchorCtr="0">
            <a:normAutofit/>
          </a:bodyPr>
          <a:lstStyle>
            <a:lvl1pPr marL="457200" lvl="0" indent="-317500" rtl="0">
              <a:spcBef>
                <a:spcPts val="0"/>
              </a:spcBef>
              <a:spcAft>
                <a:spcPts val="0"/>
              </a:spcAft>
              <a:buClr>
                <a:schemeClr val="dk1"/>
              </a:buClr>
              <a:buSzPts val="1400"/>
              <a:buChar char="•"/>
              <a:defRPr sz="1400">
                <a:solidFill>
                  <a:schemeClr val="dk1"/>
                </a:solidFill>
              </a:defRPr>
            </a:lvl1pPr>
            <a:lvl2pPr marL="914400" lvl="1" indent="-317500" rtl="0">
              <a:spcBef>
                <a:spcPts val="1000"/>
              </a:spcBef>
              <a:spcAft>
                <a:spcPts val="0"/>
              </a:spcAft>
              <a:buClr>
                <a:schemeClr val="dk1"/>
              </a:buClr>
              <a:buSzPts val="1400"/>
              <a:buChar char="○"/>
              <a:defRPr>
                <a:solidFill>
                  <a:schemeClr val="dk1"/>
                </a:solidFill>
              </a:defRPr>
            </a:lvl2pPr>
            <a:lvl3pPr marL="1371600" lvl="2" indent="-317500" rtl="0">
              <a:spcBef>
                <a:spcPts val="1000"/>
              </a:spcBef>
              <a:spcAft>
                <a:spcPts val="0"/>
              </a:spcAft>
              <a:buClr>
                <a:schemeClr val="dk1"/>
              </a:buClr>
              <a:buSzPts val="1400"/>
              <a:buChar char="■"/>
              <a:defRPr>
                <a:solidFill>
                  <a:schemeClr val="dk1"/>
                </a:solidFill>
              </a:defRPr>
            </a:lvl3pPr>
            <a:lvl4pPr marL="1828800" lvl="3" indent="-317500" rtl="0">
              <a:spcBef>
                <a:spcPts val="1000"/>
              </a:spcBef>
              <a:spcAft>
                <a:spcPts val="0"/>
              </a:spcAft>
              <a:buClr>
                <a:schemeClr val="dk1"/>
              </a:buClr>
              <a:buSzPts val="1400"/>
              <a:buChar char="●"/>
              <a:defRPr>
                <a:solidFill>
                  <a:schemeClr val="dk1"/>
                </a:solidFill>
              </a:defRPr>
            </a:lvl4pPr>
            <a:lvl5pPr marL="2286000" lvl="4" indent="-317500" rtl="0">
              <a:spcBef>
                <a:spcPts val="1000"/>
              </a:spcBef>
              <a:spcAft>
                <a:spcPts val="0"/>
              </a:spcAft>
              <a:buClr>
                <a:schemeClr val="dk1"/>
              </a:buClr>
              <a:buSzPts val="1400"/>
              <a:buChar char="○"/>
              <a:defRPr>
                <a:solidFill>
                  <a:schemeClr val="dk1"/>
                </a:solidFill>
              </a:defRPr>
            </a:lvl5pPr>
            <a:lvl6pPr marL="2743200" lvl="5" indent="-317500" rtl="0">
              <a:spcBef>
                <a:spcPts val="1000"/>
              </a:spcBef>
              <a:spcAft>
                <a:spcPts val="0"/>
              </a:spcAft>
              <a:buClr>
                <a:schemeClr val="dk1"/>
              </a:buClr>
              <a:buSzPts val="1400"/>
              <a:buChar char="■"/>
              <a:defRPr>
                <a:solidFill>
                  <a:schemeClr val="dk1"/>
                </a:solidFill>
              </a:defRPr>
            </a:lvl6pPr>
            <a:lvl7pPr marL="3200400" lvl="6" indent="-317500" rtl="0">
              <a:spcBef>
                <a:spcPts val="1000"/>
              </a:spcBef>
              <a:spcAft>
                <a:spcPts val="0"/>
              </a:spcAft>
              <a:buClr>
                <a:schemeClr val="dk1"/>
              </a:buClr>
              <a:buSzPts val="1400"/>
              <a:buChar char="●"/>
              <a:defRPr>
                <a:solidFill>
                  <a:schemeClr val="dk1"/>
                </a:solidFill>
              </a:defRPr>
            </a:lvl7pPr>
            <a:lvl8pPr marL="3657600" lvl="7" indent="-317500" rtl="0">
              <a:spcBef>
                <a:spcPts val="1000"/>
              </a:spcBef>
              <a:spcAft>
                <a:spcPts val="0"/>
              </a:spcAft>
              <a:buClr>
                <a:schemeClr val="dk1"/>
              </a:buClr>
              <a:buSzPts val="1400"/>
              <a:buChar char="○"/>
              <a:defRPr>
                <a:solidFill>
                  <a:schemeClr val="dk1"/>
                </a:solidFill>
              </a:defRPr>
            </a:lvl8pPr>
            <a:lvl9pPr marL="4114800" lvl="8" indent="-317500" rtl="0">
              <a:spcBef>
                <a:spcPts val="1000"/>
              </a:spcBef>
              <a:spcAft>
                <a:spcPts val="1000"/>
              </a:spcAft>
              <a:buClr>
                <a:schemeClr val="dk1"/>
              </a:buClr>
              <a:buSzPts val="1400"/>
              <a:buChar char="■"/>
              <a:defRPr>
                <a:solidFill>
                  <a:schemeClr val="dk1"/>
                </a:solidFill>
              </a:defRPr>
            </a:lvl9pPr>
          </a:lstStyle>
          <a:p>
            <a:endParaRPr/>
          </a:p>
        </p:txBody>
      </p:sp>
      <p:sp>
        <p:nvSpPr>
          <p:cNvPr id="107" name="Google Shape;107;p22"/>
          <p:cNvSpPr/>
          <p:nvPr/>
        </p:nvSpPr>
        <p:spPr>
          <a:xfrm>
            <a:off x="740588" y="1452150"/>
            <a:ext cx="350044" cy="350044"/>
          </a:xfrm>
          <a:custGeom>
            <a:avLst/>
            <a:gdLst/>
            <a:ahLst/>
            <a:cxnLst/>
            <a:rect l="l" t="t" r="r" b="b"/>
            <a:pathLst>
              <a:path w="190500" h="190500" extrusionOk="0">
                <a:moveTo>
                  <a:pt x="182880" y="95250"/>
                </a:moveTo>
                <a:cubicBezTo>
                  <a:pt x="182880" y="143510"/>
                  <a:pt x="143510" y="182880"/>
                  <a:pt x="95250" y="182880"/>
                </a:cubicBezTo>
                <a:cubicBezTo>
                  <a:pt x="46990" y="182880"/>
                  <a:pt x="8255" y="143510"/>
                  <a:pt x="8255" y="95250"/>
                </a:cubicBezTo>
                <a:cubicBezTo>
                  <a:pt x="8255" y="46990"/>
                  <a:pt x="46990" y="8255"/>
                  <a:pt x="95250" y="8255"/>
                </a:cubicBezTo>
                <a:cubicBezTo>
                  <a:pt x="143510" y="8255"/>
                  <a:pt x="182880" y="46990"/>
                  <a:pt x="182880" y="95250"/>
                </a:cubicBezTo>
                <a:close/>
                <a:moveTo>
                  <a:pt x="95250" y="190500"/>
                </a:moveTo>
                <a:cubicBezTo>
                  <a:pt x="147955" y="190500"/>
                  <a:pt x="190500" y="147955"/>
                  <a:pt x="190500" y="95250"/>
                </a:cubicBezTo>
                <a:cubicBezTo>
                  <a:pt x="190500" y="42545"/>
                  <a:pt x="147955" y="0"/>
                  <a:pt x="95250" y="0"/>
                </a:cubicBezTo>
                <a:cubicBezTo>
                  <a:pt x="42545" y="0"/>
                  <a:pt x="0" y="42545"/>
                  <a:pt x="0" y="95250"/>
                </a:cubicBezTo>
                <a:cubicBezTo>
                  <a:pt x="0" y="147955"/>
                  <a:pt x="42545" y="190500"/>
                  <a:pt x="95250" y="190500"/>
                </a:cubicBezTo>
                <a:close/>
                <a:moveTo>
                  <a:pt x="137160" y="98425"/>
                </a:moveTo>
                <a:lnTo>
                  <a:pt x="141605" y="95250"/>
                </a:lnTo>
                <a:lnTo>
                  <a:pt x="137160" y="92075"/>
                </a:lnTo>
                <a:lnTo>
                  <a:pt x="73660" y="44450"/>
                </a:lnTo>
                <a:cubicBezTo>
                  <a:pt x="71755" y="43180"/>
                  <a:pt x="69850" y="43180"/>
                  <a:pt x="68580" y="45085"/>
                </a:cubicBezTo>
                <a:cubicBezTo>
                  <a:pt x="66675" y="46990"/>
                  <a:pt x="67310" y="49530"/>
                  <a:pt x="69215" y="50800"/>
                </a:cubicBezTo>
                <a:lnTo>
                  <a:pt x="128270" y="95250"/>
                </a:lnTo>
                <a:lnTo>
                  <a:pt x="69215" y="139700"/>
                </a:lnTo>
                <a:cubicBezTo>
                  <a:pt x="67310" y="140970"/>
                  <a:pt x="66675" y="143510"/>
                  <a:pt x="68580" y="145415"/>
                </a:cubicBezTo>
                <a:cubicBezTo>
                  <a:pt x="69850" y="147320"/>
                  <a:pt x="71755" y="147320"/>
                  <a:pt x="73660" y="14605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22"/>
          <p:cNvSpPr/>
          <p:nvPr/>
        </p:nvSpPr>
        <p:spPr>
          <a:xfrm>
            <a:off x="740588" y="2679300"/>
            <a:ext cx="350044" cy="350044"/>
          </a:xfrm>
          <a:custGeom>
            <a:avLst/>
            <a:gdLst/>
            <a:ahLst/>
            <a:cxnLst/>
            <a:rect l="l" t="t" r="r" b="b"/>
            <a:pathLst>
              <a:path w="190500" h="190500" extrusionOk="0">
                <a:moveTo>
                  <a:pt x="182880" y="95250"/>
                </a:moveTo>
                <a:cubicBezTo>
                  <a:pt x="182880" y="143510"/>
                  <a:pt x="143510" y="182880"/>
                  <a:pt x="95250" y="182880"/>
                </a:cubicBezTo>
                <a:cubicBezTo>
                  <a:pt x="46990" y="182880"/>
                  <a:pt x="8255" y="143510"/>
                  <a:pt x="8255" y="95250"/>
                </a:cubicBezTo>
                <a:cubicBezTo>
                  <a:pt x="8255" y="46990"/>
                  <a:pt x="46990" y="8255"/>
                  <a:pt x="95250" y="8255"/>
                </a:cubicBezTo>
                <a:cubicBezTo>
                  <a:pt x="143510" y="8255"/>
                  <a:pt x="182880" y="46990"/>
                  <a:pt x="182880" y="95250"/>
                </a:cubicBezTo>
                <a:close/>
                <a:moveTo>
                  <a:pt x="95250" y="190500"/>
                </a:moveTo>
                <a:cubicBezTo>
                  <a:pt x="147955" y="190500"/>
                  <a:pt x="190500" y="147955"/>
                  <a:pt x="190500" y="95250"/>
                </a:cubicBezTo>
                <a:cubicBezTo>
                  <a:pt x="190500" y="42545"/>
                  <a:pt x="147955" y="0"/>
                  <a:pt x="95250" y="0"/>
                </a:cubicBezTo>
                <a:cubicBezTo>
                  <a:pt x="42545" y="0"/>
                  <a:pt x="0" y="42545"/>
                  <a:pt x="0" y="95250"/>
                </a:cubicBezTo>
                <a:cubicBezTo>
                  <a:pt x="0" y="147955"/>
                  <a:pt x="42545" y="190500"/>
                  <a:pt x="95250" y="190500"/>
                </a:cubicBezTo>
                <a:close/>
                <a:moveTo>
                  <a:pt x="137160" y="98425"/>
                </a:moveTo>
                <a:lnTo>
                  <a:pt x="141605" y="95250"/>
                </a:lnTo>
                <a:lnTo>
                  <a:pt x="137160" y="92075"/>
                </a:lnTo>
                <a:lnTo>
                  <a:pt x="73660" y="44450"/>
                </a:lnTo>
                <a:cubicBezTo>
                  <a:pt x="71755" y="43180"/>
                  <a:pt x="69850" y="43180"/>
                  <a:pt x="68580" y="45085"/>
                </a:cubicBezTo>
                <a:cubicBezTo>
                  <a:pt x="66675" y="46990"/>
                  <a:pt x="67310" y="49530"/>
                  <a:pt x="69215" y="50800"/>
                </a:cubicBezTo>
                <a:lnTo>
                  <a:pt x="128270" y="95250"/>
                </a:lnTo>
                <a:lnTo>
                  <a:pt x="69215" y="139700"/>
                </a:lnTo>
                <a:cubicBezTo>
                  <a:pt x="67310" y="140970"/>
                  <a:pt x="66675" y="143510"/>
                  <a:pt x="68580" y="145415"/>
                </a:cubicBezTo>
                <a:cubicBezTo>
                  <a:pt x="69850" y="147320"/>
                  <a:pt x="71755" y="147320"/>
                  <a:pt x="73660" y="14605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22"/>
          <p:cNvSpPr/>
          <p:nvPr/>
        </p:nvSpPr>
        <p:spPr>
          <a:xfrm>
            <a:off x="740588" y="3894700"/>
            <a:ext cx="350044" cy="350044"/>
          </a:xfrm>
          <a:custGeom>
            <a:avLst/>
            <a:gdLst/>
            <a:ahLst/>
            <a:cxnLst/>
            <a:rect l="l" t="t" r="r" b="b"/>
            <a:pathLst>
              <a:path w="190500" h="190500" extrusionOk="0">
                <a:moveTo>
                  <a:pt x="182880" y="95250"/>
                </a:moveTo>
                <a:cubicBezTo>
                  <a:pt x="182880" y="143510"/>
                  <a:pt x="143510" y="182880"/>
                  <a:pt x="95250" y="182880"/>
                </a:cubicBezTo>
                <a:cubicBezTo>
                  <a:pt x="46990" y="182880"/>
                  <a:pt x="8255" y="143510"/>
                  <a:pt x="8255" y="95250"/>
                </a:cubicBezTo>
                <a:cubicBezTo>
                  <a:pt x="8255" y="46990"/>
                  <a:pt x="46990" y="8255"/>
                  <a:pt x="95250" y="8255"/>
                </a:cubicBezTo>
                <a:cubicBezTo>
                  <a:pt x="143510" y="8255"/>
                  <a:pt x="182880" y="46990"/>
                  <a:pt x="182880" y="95250"/>
                </a:cubicBezTo>
                <a:close/>
                <a:moveTo>
                  <a:pt x="95250" y="190500"/>
                </a:moveTo>
                <a:cubicBezTo>
                  <a:pt x="147955" y="190500"/>
                  <a:pt x="190500" y="147955"/>
                  <a:pt x="190500" y="95250"/>
                </a:cubicBezTo>
                <a:cubicBezTo>
                  <a:pt x="190500" y="42545"/>
                  <a:pt x="147955" y="0"/>
                  <a:pt x="95250" y="0"/>
                </a:cubicBezTo>
                <a:cubicBezTo>
                  <a:pt x="42545" y="0"/>
                  <a:pt x="0" y="42545"/>
                  <a:pt x="0" y="95250"/>
                </a:cubicBezTo>
                <a:cubicBezTo>
                  <a:pt x="0" y="147955"/>
                  <a:pt x="42545" y="190500"/>
                  <a:pt x="95250" y="190500"/>
                </a:cubicBezTo>
                <a:close/>
                <a:moveTo>
                  <a:pt x="137160" y="98425"/>
                </a:moveTo>
                <a:lnTo>
                  <a:pt x="141605" y="95250"/>
                </a:lnTo>
                <a:lnTo>
                  <a:pt x="137160" y="92075"/>
                </a:lnTo>
                <a:lnTo>
                  <a:pt x="73660" y="44450"/>
                </a:lnTo>
                <a:cubicBezTo>
                  <a:pt x="71755" y="43180"/>
                  <a:pt x="69850" y="43180"/>
                  <a:pt x="68580" y="45085"/>
                </a:cubicBezTo>
                <a:cubicBezTo>
                  <a:pt x="66675" y="46990"/>
                  <a:pt x="67310" y="49530"/>
                  <a:pt x="69215" y="50800"/>
                </a:cubicBezTo>
                <a:lnTo>
                  <a:pt x="128270" y="95250"/>
                </a:lnTo>
                <a:lnTo>
                  <a:pt x="69215" y="139700"/>
                </a:lnTo>
                <a:cubicBezTo>
                  <a:pt x="67310" y="140970"/>
                  <a:pt x="66675" y="143510"/>
                  <a:pt x="68580" y="145415"/>
                </a:cubicBezTo>
                <a:cubicBezTo>
                  <a:pt x="69850" y="147320"/>
                  <a:pt x="71755" y="147320"/>
                  <a:pt x="73660" y="14605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rtl="0">
              <a:spcBef>
                <a:spcPts val="0"/>
              </a:spcBef>
              <a:spcAft>
                <a:spcPts val="0"/>
              </a:spcAft>
              <a:buSzPts val="1800"/>
              <a:buChar char="●"/>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rtl="0">
              <a:spcBef>
                <a:spcPts val="0"/>
              </a:spcBef>
              <a:spcAft>
                <a:spcPts val="0"/>
              </a:spcAft>
              <a:buSzPts val="1400"/>
              <a:buChar char="●"/>
              <a:defRPr sz="14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rtl="0">
              <a:spcBef>
                <a:spcPts val="0"/>
              </a:spcBef>
              <a:spcAft>
                <a:spcPts val="0"/>
              </a:spcAft>
              <a:buSzPts val="1400"/>
              <a:buChar char="●"/>
              <a:defRPr sz="14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rtl="0">
              <a:spcBef>
                <a:spcPts val="0"/>
              </a:spcBef>
              <a:spcAft>
                <a:spcPts val="0"/>
              </a:spcAft>
              <a:buSzPts val="1200"/>
              <a:buChar char="●"/>
              <a:defRPr sz="12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rtl="0">
              <a:spcBef>
                <a:spcPts val="0"/>
              </a:spcBef>
              <a:spcAft>
                <a:spcPts val="0"/>
              </a:spcAft>
              <a:buSzPts val="1800"/>
              <a:buChar char="●"/>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rtl="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nl"/>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accent5"/>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rtl="0">
              <a:lnSpc>
                <a:spcPct val="115000"/>
              </a:lnSpc>
              <a:spcBef>
                <a:spcPts val="0"/>
              </a:spcBef>
              <a:spcAft>
                <a:spcPts val="0"/>
              </a:spcAft>
              <a:buClr>
                <a:schemeClr val="dk2"/>
              </a:buClr>
              <a:buSzPts val="1800"/>
              <a:buChar char="●"/>
              <a:defRPr sz="1800">
                <a:solidFill>
                  <a:schemeClr val="dk2"/>
                </a:solidFill>
              </a:defRPr>
            </a:lvl1pPr>
            <a:lvl2pPr marL="914400" lvl="1" indent="-317500" rtl="0">
              <a:lnSpc>
                <a:spcPct val="115000"/>
              </a:lnSpc>
              <a:spcBef>
                <a:spcPts val="0"/>
              </a:spcBef>
              <a:spcAft>
                <a:spcPts val="0"/>
              </a:spcAft>
              <a:buClr>
                <a:schemeClr val="dk2"/>
              </a:buClr>
              <a:buSzPts val="1400"/>
              <a:buChar char="○"/>
              <a:defRPr>
                <a:solidFill>
                  <a:schemeClr val="dk2"/>
                </a:solidFill>
              </a:defRPr>
            </a:lvl2pPr>
            <a:lvl3pPr marL="1371600" lvl="2" indent="-317500" rtl="0">
              <a:lnSpc>
                <a:spcPct val="115000"/>
              </a:lnSpc>
              <a:spcBef>
                <a:spcPts val="0"/>
              </a:spcBef>
              <a:spcAft>
                <a:spcPts val="0"/>
              </a:spcAft>
              <a:buClr>
                <a:schemeClr val="dk2"/>
              </a:buClr>
              <a:buSzPts val="1400"/>
              <a:buChar char="■"/>
              <a:defRPr>
                <a:solidFill>
                  <a:schemeClr val="dk2"/>
                </a:solidFill>
              </a:defRPr>
            </a:lvl3pPr>
            <a:lvl4pPr marL="1828800" lvl="3" indent="-317500" rtl="0">
              <a:lnSpc>
                <a:spcPct val="115000"/>
              </a:lnSpc>
              <a:spcBef>
                <a:spcPts val="0"/>
              </a:spcBef>
              <a:spcAft>
                <a:spcPts val="0"/>
              </a:spcAft>
              <a:buClr>
                <a:schemeClr val="dk2"/>
              </a:buClr>
              <a:buSzPts val="1400"/>
              <a:buChar char="●"/>
              <a:defRPr>
                <a:solidFill>
                  <a:schemeClr val="dk2"/>
                </a:solidFill>
              </a:defRPr>
            </a:lvl4pPr>
            <a:lvl5pPr marL="2286000" lvl="4" indent="-317500" rtl="0">
              <a:lnSpc>
                <a:spcPct val="115000"/>
              </a:lnSpc>
              <a:spcBef>
                <a:spcPts val="0"/>
              </a:spcBef>
              <a:spcAft>
                <a:spcPts val="0"/>
              </a:spcAft>
              <a:buClr>
                <a:schemeClr val="dk2"/>
              </a:buClr>
              <a:buSzPts val="1400"/>
              <a:buChar char="○"/>
              <a:defRPr>
                <a:solidFill>
                  <a:schemeClr val="dk2"/>
                </a:solidFill>
              </a:defRPr>
            </a:lvl5pPr>
            <a:lvl6pPr marL="2743200" lvl="5" indent="-317500" rtl="0">
              <a:lnSpc>
                <a:spcPct val="115000"/>
              </a:lnSpc>
              <a:spcBef>
                <a:spcPts val="0"/>
              </a:spcBef>
              <a:spcAft>
                <a:spcPts val="0"/>
              </a:spcAft>
              <a:buClr>
                <a:schemeClr val="dk2"/>
              </a:buClr>
              <a:buSzPts val="1400"/>
              <a:buChar char="■"/>
              <a:defRPr>
                <a:solidFill>
                  <a:schemeClr val="dk2"/>
                </a:solidFill>
              </a:defRPr>
            </a:lvl6pPr>
            <a:lvl7pPr marL="3200400" lvl="6" indent="-317500" rtl="0">
              <a:lnSpc>
                <a:spcPct val="115000"/>
              </a:lnSpc>
              <a:spcBef>
                <a:spcPts val="0"/>
              </a:spcBef>
              <a:spcAft>
                <a:spcPts val="0"/>
              </a:spcAft>
              <a:buClr>
                <a:schemeClr val="dk2"/>
              </a:buClr>
              <a:buSzPts val="1400"/>
              <a:buChar char="●"/>
              <a:defRPr>
                <a:solidFill>
                  <a:schemeClr val="dk2"/>
                </a:solidFill>
              </a:defRPr>
            </a:lvl7pPr>
            <a:lvl8pPr marL="3657600" lvl="7" indent="-317500" rtl="0">
              <a:lnSpc>
                <a:spcPct val="115000"/>
              </a:lnSpc>
              <a:spcBef>
                <a:spcPts val="0"/>
              </a:spcBef>
              <a:spcAft>
                <a:spcPts val="0"/>
              </a:spcAft>
              <a:buClr>
                <a:schemeClr val="dk2"/>
              </a:buClr>
              <a:buSzPts val="1400"/>
              <a:buChar char="○"/>
              <a:defRPr>
                <a:solidFill>
                  <a:schemeClr val="dk2"/>
                </a:solidFill>
              </a:defRPr>
            </a:lvl8pPr>
            <a:lvl9pPr marL="4114800" lvl="8" indent="-317500" rtl="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rtl="0">
              <a:buNone/>
              <a:defRPr sz="1000">
                <a:solidFill>
                  <a:schemeClr val="dk2"/>
                </a:solidFill>
              </a:defRPr>
            </a:lvl1pPr>
            <a:lvl2pPr lvl="1" algn="r" rtl="0">
              <a:buNone/>
              <a:defRPr sz="1000">
                <a:solidFill>
                  <a:schemeClr val="dk2"/>
                </a:solidFill>
              </a:defRPr>
            </a:lvl2pPr>
            <a:lvl3pPr lvl="2" algn="r" rtl="0">
              <a:buNone/>
              <a:defRPr sz="1000">
                <a:solidFill>
                  <a:schemeClr val="dk2"/>
                </a:solidFill>
              </a:defRPr>
            </a:lvl3pPr>
            <a:lvl4pPr lvl="3" algn="r" rtl="0">
              <a:buNone/>
              <a:defRPr sz="1000">
                <a:solidFill>
                  <a:schemeClr val="dk2"/>
                </a:solidFill>
              </a:defRPr>
            </a:lvl4pPr>
            <a:lvl5pPr lvl="4" algn="r" rtl="0">
              <a:buNone/>
              <a:defRPr sz="1000">
                <a:solidFill>
                  <a:schemeClr val="dk2"/>
                </a:solidFill>
              </a:defRPr>
            </a:lvl5pPr>
            <a:lvl6pPr lvl="5" algn="r" rtl="0">
              <a:buNone/>
              <a:defRPr sz="1000">
                <a:solidFill>
                  <a:schemeClr val="dk2"/>
                </a:solidFill>
              </a:defRPr>
            </a:lvl6pPr>
            <a:lvl7pPr lvl="6" algn="r" rtl="0">
              <a:buNone/>
              <a:defRPr sz="1000">
                <a:solidFill>
                  <a:schemeClr val="dk2"/>
                </a:solidFill>
              </a:defRPr>
            </a:lvl7pPr>
            <a:lvl8pPr lvl="7" algn="r" rtl="0">
              <a:buNone/>
              <a:defRPr sz="1000">
                <a:solidFill>
                  <a:schemeClr val="dk2"/>
                </a:solidFill>
              </a:defRPr>
            </a:lvl8pPr>
            <a:lvl9pPr lvl="8" algn="r" rtl="0">
              <a:buNone/>
              <a:defRPr sz="1000">
                <a:solidFill>
                  <a:schemeClr val="dk2"/>
                </a:solidFill>
              </a:defRPr>
            </a:lvl9pPr>
          </a:lstStyle>
          <a:p>
            <a:pPr marL="0" lvl="0" indent="0" algn="r" rtl="0">
              <a:spcBef>
                <a:spcPts val="0"/>
              </a:spcBef>
              <a:spcAft>
                <a:spcPts val="0"/>
              </a:spcAft>
              <a:buNone/>
            </a:pPr>
            <a:fld id="{00000000-1234-1234-1234-123412341234}" type="slidenum">
              <a:rPr lang="nl"/>
              <a:t>‹nr.›</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4.xml"/><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1100550" y="1563750"/>
            <a:ext cx="5715000" cy="20160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nl"/>
              <a:t>Hoe Je Bij Recruitment 50% Tijd Kunt Besparen door Inzet van ChatGPT</a:t>
            </a:r>
            <a:endParaRPr/>
          </a:p>
        </p:txBody>
      </p:sp>
      <p:sp>
        <p:nvSpPr>
          <p:cNvPr id="115" name="Google Shape;115;p23"/>
          <p:cNvSpPr txBox="1"/>
          <p:nvPr/>
        </p:nvSpPr>
        <p:spPr>
          <a:xfrm>
            <a:off x="1100550" y="4092775"/>
            <a:ext cx="4659600" cy="3810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nl" sz="2000">
                <a:latin typeface="Hanken Grotesk"/>
                <a:ea typeface="Hanken Grotesk"/>
                <a:cs typeface="Hanken Grotesk"/>
                <a:sym typeface="Hanken Grotesk"/>
              </a:rPr>
              <a:t>6 september , 2023</a:t>
            </a:r>
            <a:endParaRPr sz="2000">
              <a:solidFill>
                <a:srgbClr val="000000"/>
              </a:solidFill>
              <a:latin typeface="Hanken Grotesk"/>
              <a:ea typeface="Hanken Grotesk"/>
              <a:cs typeface="Hanken Grotesk"/>
              <a:sym typeface="Hanken Grotesk"/>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Shape 178"/>
        <p:cNvGrpSpPr/>
        <p:nvPr/>
      </p:nvGrpSpPr>
      <p:grpSpPr>
        <a:xfrm>
          <a:off x="0" y="0"/>
          <a:ext cx="0" cy="0"/>
          <a:chOff x="0" y="0"/>
          <a:chExt cx="0" cy="0"/>
        </a:xfrm>
      </p:grpSpPr>
      <p:sp>
        <p:nvSpPr>
          <p:cNvPr id="179" name="Google Shape;179;p32"/>
          <p:cNvSpPr txBox="1">
            <a:spLocks noGrp="1"/>
          </p:cNvSpPr>
          <p:nvPr>
            <p:ph type="body" idx="3"/>
          </p:nvPr>
        </p:nvSpPr>
        <p:spPr>
          <a:xfrm>
            <a:off x="516450" y="1281575"/>
            <a:ext cx="7494600" cy="928500"/>
          </a:xfrm>
          <a:prstGeom prst="rect">
            <a:avLst/>
          </a:prstGeom>
        </p:spPr>
        <p:txBody>
          <a:bodyPr spcFirstLastPara="1" wrap="square" lIns="91425" tIns="91425" rIns="91425" bIns="91425" anchor="ctr" anchorCtr="0">
            <a:noAutofit/>
          </a:bodyPr>
          <a:lstStyle/>
          <a:p>
            <a:pPr marL="0" lvl="0" indent="0" algn="l" rtl="0">
              <a:lnSpc>
                <a:spcPct val="105000"/>
              </a:lnSpc>
              <a:spcBef>
                <a:spcPts val="0"/>
              </a:spcBef>
              <a:spcAft>
                <a:spcPts val="1000"/>
              </a:spcAft>
              <a:buSzPts val="1018"/>
              <a:buNone/>
            </a:pPr>
            <a:r>
              <a:rPr lang="nl"/>
              <a:t>“maak een informele afwijsmail voor  &lt;NAAM KANDIDAAT&gt; + &lt;FUNCTIE, EN BEDRIJFSNAAM&gt;. De reden voor de afwijzing is: GEEF SPECIFIEK AAN WAAROM KANDIDAAT NIET GESCHIKT IS. </a:t>
            </a:r>
            <a:endParaRPr sz="1400"/>
          </a:p>
        </p:txBody>
      </p:sp>
      <p:sp>
        <p:nvSpPr>
          <p:cNvPr id="180" name="Google Shape;180;p32"/>
          <p:cNvSpPr txBox="1">
            <a:spLocks noGrp="1"/>
          </p:cNvSpPr>
          <p:nvPr>
            <p:ph type="title"/>
          </p:nvPr>
        </p:nvSpPr>
        <p:spPr>
          <a:xfrm>
            <a:off x="457200" y="445025"/>
            <a:ext cx="82296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SzPts val="990"/>
              <a:buNone/>
            </a:pPr>
            <a:r>
              <a:rPr lang="nl" sz="2520"/>
              <a:t>Afwijzen van Kandidaten met Respect</a:t>
            </a:r>
            <a:endParaRPr sz="2520"/>
          </a:p>
        </p:txBody>
      </p:sp>
      <p:cxnSp>
        <p:nvCxnSpPr>
          <p:cNvPr id="181" name="Google Shape;181;p32"/>
          <p:cNvCxnSpPr/>
          <p:nvPr/>
        </p:nvCxnSpPr>
        <p:spPr>
          <a:xfrm>
            <a:off x="457200" y="2289111"/>
            <a:ext cx="7770600" cy="0"/>
          </a:xfrm>
          <a:prstGeom prst="straightConnector1">
            <a:avLst/>
          </a:prstGeom>
          <a:noFill/>
          <a:ln w="19050" cap="flat" cmpd="sng">
            <a:solidFill>
              <a:schemeClr val="dk1"/>
            </a:solidFill>
            <a:prstDash val="solid"/>
            <a:round/>
            <a:headEnd type="none" w="med" len="med"/>
            <a:tailEnd type="none" w="med" len="med"/>
          </a:ln>
        </p:spPr>
      </p:cxnSp>
      <p:cxnSp>
        <p:nvCxnSpPr>
          <p:cNvPr id="182" name="Google Shape;182;p32"/>
          <p:cNvCxnSpPr/>
          <p:nvPr/>
        </p:nvCxnSpPr>
        <p:spPr>
          <a:xfrm>
            <a:off x="457200" y="1149650"/>
            <a:ext cx="7770600" cy="0"/>
          </a:xfrm>
          <a:prstGeom prst="straightConnector1">
            <a:avLst/>
          </a:prstGeom>
          <a:noFill/>
          <a:ln w="19050" cap="flat" cmpd="sng">
            <a:solidFill>
              <a:schemeClr val="dk1"/>
            </a:solidFill>
            <a:prstDash val="solid"/>
            <a:round/>
            <a:headEnd type="none" w="med" len="med"/>
            <a:tailEnd type="none" w="med" len="med"/>
          </a:ln>
        </p:spPr>
      </p:cxnSp>
      <p:sp>
        <p:nvSpPr>
          <p:cNvPr id="183" name="Google Shape;183;p32"/>
          <p:cNvSpPr txBox="1"/>
          <p:nvPr/>
        </p:nvSpPr>
        <p:spPr>
          <a:xfrm>
            <a:off x="820850" y="2544450"/>
            <a:ext cx="6862500" cy="1228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4" name="Google Shape;184;p32"/>
          <p:cNvSpPr txBox="1"/>
          <p:nvPr/>
        </p:nvSpPr>
        <p:spPr>
          <a:xfrm>
            <a:off x="400975" y="2638925"/>
            <a:ext cx="7610100" cy="1028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nl"/>
              <a:t>Read: VOEG HIER VACATURETEKST IN, daarna</a:t>
            </a:r>
            <a:endParaRPr/>
          </a:p>
          <a:p>
            <a:pPr marL="0" lvl="0" indent="0" algn="l" rtl="0">
              <a:spcBef>
                <a:spcPts val="0"/>
              </a:spcBef>
              <a:spcAft>
                <a:spcPts val="0"/>
              </a:spcAft>
              <a:buNone/>
            </a:pPr>
            <a:endParaRPr/>
          </a:p>
          <a:p>
            <a:pPr marL="0" lvl="0" indent="0" algn="l" rtl="0">
              <a:lnSpc>
                <a:spcPct val="115000"/>
              </a:lnSpc>
              <a:spcBef>
                <a:spcPts val="0"/>
              </a:spcBef>
              <a:spcAft>
                <a:spcPts val="0"/>
              </a:spcAft>
              <a:buClr>
                <a:schemeClr val="dk1"/>
              </a:buClr>
              <a:buSzPts val="1100"/>
              <a:buFont typeface="Arial"/>
              <a:buNone/>
            </a:pPr>
            <a:r>
              <a:rPr lang="nl">
                <a:solidFill>
                  <a:schemeClr val="dk1"/>
                </a:solidFill>
              </a:rPr>
              <a:t>maak aan de hand van bovenstaande een afwijsmail voor &lt;NAAM KANDIDAAT&gt;. Reden: &lt;VUL HIER REDEN IN AAN DE HAND COMPETENTIES&gt;</a:t>
            </a: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Shape 188"/>
        <p:cNvGrpSpPr/>
        <p:nvPr/>
      </p:nvGrpSpPr>
      <p:grpSpPr>
        <a:xfrm>
          <a:off x="0" y="0"/>
          <a:ext cx="0" cy="0"/>
          <a:chOff x="0" y="0"/>
          <a:chExt cx="0" cy="0"/>
        </a:xfrm>
      </p:grpSpPr>
      <p:sp>
        <p:nvSpPr>
          <p:cNvPr id="189" name="Google Shape;189;p33"/>
          <p:cNvSpPr txBox="1">
            <a:spLocks noGrp="1"/>
          </p:cNvSpPr>
          <p:nvPr>
            <p:ph type="body" idx="3"/>
          </p:nvPr>
        </p:nvSpPr>
        <p:spPr>
          <a:xfrm>
            <a:off x="604175" y="1673200"/>
            <a:ext cx="7431300" cy="32856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lnSpc>
                <a:spcPct val="95000"/>
              </a:lnSpc>
              <a:spcBef>
                <a:spcPts val="0"/>
              </a:spcBef>
              <a:spcAft>
                <a:spcPts val="0"/>
              </a:spcAft>
              <a:buClr>
                <a:schemeClr val="dk1"/>
              </a:buClr>
              <a:buSzPts val="605"/>
              <a:buFont typeface="Arial"/>
              <a:buNone/>
            </a:pPr>
            <a:r>
              <a:rPr lang="nl" sz="1005">
                <a:solidFill>
                  <a:schemeClr val="lt1"/>
                </a:solidFill>
                <a:highlight>
                  <a:schemeClr val="accent3"/>
                </a:highlight>
              </a:rPr>
              <a:t>B</a:t>
            </a:r>
            <a:r>
              <a:rPr lang="nl" sz="1005">
                <a:solidFill>
                  <a:srgbClr val="FFFFFF"/>
                </a:solidFill>
                <a:highlight>
                  <a:schemeClr val="accent3"/>
                </a:highlight>
              </a:rPr>
              <a:t>edankt voor je interesse in de functie van Accountmanager bij Royal Smilde. We hebben je sollicitatie zorgvuldig bekeken en besproken, maar we moeten je helaas mededelen dat we hebben besloten om verder te gaan met andere kandidaten.</a:t>
            </a:r>
            <a:endParaRPr sz="1005">
              <a:solidFill>
                <a:srgbClr val="FFFFFF"/>
              </a:solidFill>
              <a:highlight>
                <a:schemeClr val="accent3"/>
              </a:highlight>
            </a:endParaRPr>
          </a:p>
          <a:p>
            <a:pPr marL="0" lvl="0" indent="0" algn="l" rtl="0">
              <a:lnSpc>
                <a:spcPct val="95000"/>
              </a:lnSpc>
              <a:spcBef>
                <a:spcPts val="0"/>
              </a:spcBef>
              <a:spcAft>
                <a:spcPts val="0"/>
              </a:spcAft>
              <a:buSzPts val="605"/>
              <a:buNone/>
            </a:pPr>
            <a:endParaRPr sz="1005">
              <a:solidFill>
                <a:srgbClr val="FFFFFF"/>
              </a:solidFill>
              <a:highlight>
                <a:schemeClr val="accent3"/>
              </a:highlight>
            </a:endParaRPr>
          </a:p>
          <a:p>
            <a:pPr marL="0" lvl="0" indent="0" algn="l" rtl="0">
              <a:lnSpc>
                <a:spcPct val="95000"/>
              </a:lnSpc>
              <a:spcBef>
                <a:spcPts val="0"/>
              </a:spcBef>
              <a:spcAft>
                <a:spcPts val="0"/>
              </a:spcAft>
              <a:buClr>
                <a:schemeClr val="dk1"/>
              </a:buClr>
              <a:buSzPts val="605"/>
              <a:buFont typeface="Arial"/>
              <a:buNone/>
            </a:pPr>
            <a:r>
              <a:rPr lang="nl" sz="1005">
                <a:solidFill>
                  <a:srgbClr val="FFFFFF"/>
                </a:solidFill>
                <a:highlight>
                  <a:schemeClr val="accent3"/>
                </a:highlight>
              </a:rPr>
              <a:t>De belangrijkste reden voor deze beslissing is dat we specifiek op zoek zijn naar iemand met ervaring in de bakkerswereld. In onze industriële bakkerijsector is deze ervaring van onschatbare waarde, en we hebben gemerkt dat dit een belangrijk aspect is om succesvol te zijn in deze rol. Helaas hebben we deze specifieke ervaring niet teruggevonden in jouw CV.</a:t>
            </a:r>
            <a:endParaRPr sz="1005">
              <a:solidFill>
                <a:srgbClr val="FFFFFF"/>
              </a:solidFill>
              <a:highlight>
                <a:schemeClr val="accent3"/>
              </a:highlight>
            </a:endParaRPr>
          </a:p>
          <a:p>
            <a:pPr marL="0" lvl="0" indent="0" algn="l" rtl="0">
              <a:lnSpc>
                <a:spcPct val="95000"/>
              </a:lnSpc>
              <a:spcBef>
                <a:spcPts val="0"/>
              </a:spcBef>
              <a:spcAft>
                <a:spcPts val="0"/>
              </a:spcAft>
              <a:buSzPts val="605"/>
              <a:buNone/>
            </a:pPr>
            <a:endParaRPr sz="1005">
              <a:solidFill>
                <a:srgbClr val="FFFFFF"/>
              </a:solidFill>
              <a:highlight>
                <a:schemeClr val="accent3"/>
              </a:highlight>
            </a:endParaRPr>
          </a:p>
          <a:p>
            <a:pPr marL="0" lvl="0" indent="0" algn="l" rtl="0">
              <a:lnSpc>
                <a:spcPct val="95000"/>
              </a:lnSpc>
              <a:spcBef>
                <a:spcPts val="0"/>
              </a:spcBef>
              <a:spcAft>
                <a:spcPts val="0"/>
              </a:spcAft>
              <a:buClr>
                <a:schemeClr val="dk1"/>
              </a:buClr>
              <a:buSzPts val="605"/>
              <a:buFont typeface="Arial"/>
              <a:buNone/>
            </a:pPr>
            <a:r>
              <a:rPr lang="nl" sz="1005">
                <a:solidFill>
                  <a:srgbClr val="FFFFFF"/>
                </a:solidFill>
                <a:highlight>
                  <a:schemeClr val="accent3"/>
                </a:highlight>
              </a:rPr>
              <a:t>Daarnaast is de functie van Accountmanager bij Royal Smilde een fulltime betrekking, en het is niet mogelijk om deze te combineren met een studie. We begrijpen dat dit een uitdaging kan zijn, maar het is een vereiste om volledig beschikbaar te zijn voor deze rol.</a:t>
            </a:r>
            <a:endParaRPr sz="1005">
              <a:solidFill>
                <a:srgbClr val="FFFFFF"/>
              </a:solidFill>
              <a:highlight>
                <a:schemeClr val="accent3"/>
              </a:highlight>
            </a:endParaRPr>
          </a:p>
          <a:p>
            <a:pPr marL="0" lvl="0" indent="0" algn="l" rtl="0">
              <a:lnSpc>
                <a:spcPct val="95000"/>
              </a:lnSpc>
              <a:spcBef>
                <a:spcPts val="0"/>
              </a:spcBef>
              <a:spcAft>
                <a:spcPts val="0"/>
              </a:spcAft>
              <a:buSzPts val="605"/>
              <a:buNone/>
            </a:pPr>
            <a:endParaRPr sz="1005">
              <a:solidFill>
                <a:srgbClr val="FFFFFF"/>
              </a:solidFill>
              <a:highlight>
                <a:schemeClr val="accent3"/>
              </a:highlight>
            </a:endParaRPr>
          </a:p>
          <a:p>
            <a:pPr marL="0" lvl="0" indent="0" algn="l" rtl="0">
              <a:lnSpc>
                <a:spcPct val="95000"/>
              </a:lnSpc>
              <a:spcBef>
                <a:spcPts val="0"/>
              </a:spcBef>
              <a:spcAft>
                <a:spcPts val="0"/>
              </a:spcAft>
              <a:buClr>
                <a:schemeClr val="dk1"/>
              </a:buClr>
              <a:buSzPts val="605"/>
              <a:buFont typeface="Arial"/>
              <a:buNone/>
            </a:pPr>
            <a:r>
              <a:rPr lang="nl" sz="1005">
                <a:solidFill>
                  <a:srgbClr val="FFFFFF"/>
                </a:solidFill>
                <a:highlight>
                  <a:schemeClr val="accent3"/>
                </a:highlight>
              </a:rPr>
              <a:t>We waarderen je interesse in onze organisatie en de tijd die je hebt genomen om bij ons te solliciteren. We wensen je veel succes bij het vinden van een passende functie die beter aansluit bij jouw vaardigheden en ervaring.</a:t>
            </a:r>
            <a:endParaRPr sz="1005">
              <a:solidFill>
                <a:srgbClr val="FFFFFF"/>
              </a:solidFill>
              <a:highlight>
                <a:schemeClr val="accent3"/>
              </a:highlight>
            </a:endParaRPr>
          </a:p>
          <a:p>
            <a:pPr marL="0" lvl="0" indent="0" algn="l" rtl="0">
              <a:lnSpc>
                <a:spcPct val="95000"/>
              </a:lnSpc>
              <a:spcBef>
                <a:spcPts val="0"/>
              </a:spcBef>
              <a:spcAft>
                <a:spcPts val="0"/>
              </a:spcAft>
              <a:buSzPts val="605"/>
              <a:buNone/>
            </a:pPr>
            <a:endParaRPr sz="1005">
              <a:solidFill>
                <a:srgbClr val="FFFFFF"/>
              </a:solidFill>
              <a:highlight>
                <a:schemeClr val="accent3"/>
              </a:highlight>
            </a:endParaRPr>
          </a:p>
          <a:p>
            <a:pPr marL="0" lvl="0" indent="0" algn="l" rtl="0">
              <a:lnSpc>
                <a:spcPct val="95000"/>
              </a:lnSpc>
              <a:spcBef>
                <a:spcPts val="0"/>
              </a:spcBef>
              <a:spcAft>
                <a:spcPts val="0"/>
              </a:spcAft>
              <a:buClr>
                <a:schemeClr val="dk1"/>
              </a:buClr>
              <a:buSzPts val="605"/>
              <a:buFont typeface="Arial"/>
              <a:buNone/>
            </a:pPr>
            <a:r>
              <a:rPr lang="nl" sz="1005">
                <a:solidFill>
                  <a:srgbClr val="FFFFFF"/>
                </a:solidFill>
                <a:highlight>
                  <a:schemeClr val="accent3"/>
                </a:highlight>
              </a:rPr>
              <a:t>Nogmaals bedankt voor je sollicitatie, en mocht je in de toekomst interesse hebben in andere vacatures bij Royal Smilde, aarzel dan niet om opnieuw contact met ons op te nemen.</a:t>
            </a:r>
            <a:endParaRPr sz="1170">
              <a:solidFill>
                <a:srgbClr val="FFFFFF"/>
              </a:solidFill>
              <a:highlight>
                <a:schemeClr val="accent3"/>
              </a:highlight>
            </a:endParaRPr>
          </a:p>
        </p:txBody>
      </p:sp>
      <p:sp>
        <p:nvSpPr>
          <p:cNvPr id="190" name="Google Shape;190;p33"/>
          <p:cNvSpPr txBox="1"/>
          <p:nvPr/>
        </p:nvSpPr>
        <p:spPr>
          <a:xfrm>
            <a:off x="2782300" y="161650"/>
            <a:ext cx="4944000" cy="503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nl" sz="1900" b="1"/>
              <a:t>Uitkomst Chat GPT</a:t>
            </a:r>
            <a:endParaRPr sz="2200" b="1"/>
          </a:p>
        </p:txBody>
      </p:sp>
      <p:sp>
        <p:nvSpPr>
          <p:cNvPr id="191" name="Google Shape;191;p33"/>
          <p:cNvSpPr txBox="1">
            <a:spLocks noGrp="1"/>
          </p:cNvSpPr>
          <p:nvPr>
            <p:ph type="body" idx="1"/>
          </p:nvPr>
        </p:nvSpPr>
        <p:spPr>
          <a:xfrm>
            <a:off x="814125" y="562902"/>
            <a:ext cx="6862500" cy="928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sz="1100" b="1" i="1"/>
          </a:p>
          <a:p>
            <a:pPr marL="0" lvl="0" indent="0" algn="l" rtl="0">
              <a:spcBef>
                <a:spcPts val="0"/>
              </a:spcBef>
              <a:spcAft>
                <a:spcPts val="0"/>
              </a:spcAft>
              <a:buNone/>
            </a:pPr>
            <a:r>
              <a:rPr lang="nl" sz="1100" b="1" i="1"/>
              <a:t>maak een informele afwijsmail voor Abdel voor de vacature van accountmanager bij Royal Smilde. Reden afwijzing: we zoeken specifiek iemand in de functie die ervaring heeft in de bakkerswereld. We hebben gemerkt dat dit belangrijk is bij onze industriële bakkers. Ik zie dit helaas nergens terug in zijn CV. Daarnaast is dit een fulltime functie wat niet gecombineerd kan worden met een studie.</a:t>
            </a:r>
            <a:endParaRPr b="1" i="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Shape 119"/>
        <p:cNvGrpSpPr/>
        <p:nvPr/>
      </p:nvGrpSpPr>
      <p:grpSpPr>
        <a:xfrm>
          <a:off x="0" y="0"/>
          <a:ext cx="0" cy="0"/>
          <a:chOff x="0" y="0"/>
          <a:chExt cx="0" cy="0"/>
        </a:xfrm>
      </p:grpSpPr>
      <p:sp>
        <p:nvSpPr>
          <p:cNvPr id="120" name="Google Shape;120;p24"/>
          <p:cNvSpPr txBox="1">
            <a:spLocks noGrp="1"/>
          </p:cNvSpPr>
          <p:nvPr>
            <p:ph type="body" idx="1"/>
          </p:nvPr>
        </p:nvSpPr>
        <p:spPr>
          <a:xfrm>
            <a:off x="457200" y="1017725"/>
            <a:ext cx="4271100" cy="35514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endParaRPr sz="1400"/>
          </a:p>
          <a:p>
            <a:pPr marL="457200" lvl="0" indent="0" algn="l" rtl="0">
              <a:lnSpc>
                <a:spcPct val="100000"/>
              </a:lnSpc>
              <a:spcBef>
                <a:spcPts val="800"/>
              </a:spcBef>
              <a:spcAft>
                <a:spcPts val="800"/>
              </a:spcAft>
              <a:buNone/>
            </a:pPr>
            <a:endParaRPr sz="1400"/>
          </a:p>
        </p:txBody>
      </p:sp>
      <p:sp>
        <p:nvSpPr>
          <p:cNvPr id="121" name="Google Shape;121;p24"/>
          <p:cNvSpPr txBox="1">
            <a:spLocks noGrp="1"/>
          </p:cNvSpPr>
          <p:nvPr>
            <p:ph type="title"/>
          </p:nvPr>
        </p:nvSpPr>
        <p:spPr>
          <a:xfrm>
            <a:off x="457200" y="445025"/>
            <a:ext cx="82296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SzPts val="990"/>
              <a:buNone/>
            </a:pPr>
            <a:r>
              <a:rPr lang="nl" sz="2520"/>
              <a:t>Agenda</a:t>
            </a:r>
            <a:endParaRPr sz="2520"/>
          </a:p>
        </p:txBody>
      </p:sp>
      <p:sp>
        <p:nvSpPr>
          <p:cNvPr id="122" name="Google Shape;122;p24"/>
          <p:cNvSpPr txBox="1"/>
          <p:nvPr/>
        </p:nvSpPr>
        <p:spPr>
          <a:xfrm>
            <a:off x="654775" y="1275775"/>
            <a:ext cx="7991100" cy="3095100"/>
          </a:xfrm>
          <a:prstGeom prst="rect">
            <a:avLst/>
          </a:prstGeom>
          <a:noFill/>
          <a:ln>
            <a:noFill/>
          </a:ln>
        </p:spPr>
        <p:txBody>
          <a:bodyPr spcFirstLastPara="1" wrap="square" lIns="91425" tIns="91425" rIns="91425" bIns="91425" anchor="t" anchorCtr="0">
            <a:noAutofit/>
          </a:bodyPr>
          <a:lstStyle/>
          <a:p>
            <a:pPr marL="457200" lvl="0" indent="-355600" algn="l" rtl="0">
              <a:spcBef>
                <a:spcPts val="0"/>
              </a:spcBef>
              <a:spcAft>
                <a:spcPts val="0"/>
              </a:spcAft>
              <a:buSzPts val="2000"/>
              <a:buChar char="●"/>
            </a:pPr>
            <a:r>
              <a:rPr lang="nl" sz="2000"/>
              <a:t>voorstellen</a:t>
            </a:r>
            <a:endParaRPr sz="2000"/>
          </a:p>
          <a:p>
            <a:pPr marL="457200" lvl="0" indent="-355600" algn="l" rtl="0">
              <a:spcBef>
                <a:spcPts val="0"/>
              </a:spcBef>
              <a:spcAft>
                <a:spcPts val="0"/>
              </a:spcAft>
              <a:buSzPts val="2000"/>
              <a:buChar char="●"/>
            </a:pPr>
            <a:r>
              <a:rPr lang="nl" sz="2000"/>
              <a:t>welke AI tools</a:t>
            </a:r>
            <a:endParaRPr sz="2000"/>
          </a:p>
          <a:p>
            <a:pPr marL="457200" lvl="0" indent="-355600" algn="l" rtl="0">
              <a:spcBef>
                <a:spcPts val="0"/>
              </a:spcBef>
              <a:spcAft>
                <a:spcPts val="0"/>
              </a:spcAft>
              <a:buSzPts val="2000"/>
              <a:buChar char="●"/>
            </a:pPr>
            <a:r>
              <a:rPr lang="nl" sz="2000"/>
              <a:t>vacaturetekst laten schrijven</a:t>
            </a:r>
            <a:endParaRPr sz="2000"/>
          </a:p>
          <a:p>
            <a:pPr marL="457200" lvl="0" indent="-355600" algn="l" rtl="0">
              <a:spcBef>
                <a:spcPts val="0"/>
              </a:spcBef>
              <a:spcAft>
                <a:spcPts val="0"/>
              </a:spcAft>
              <a:buSzPts val="2000"/>
              <a:buChar char="●"/>
            </a:pPr>
            <a:r>
              <a:rPr lang="nl" sz="2000"/>
              <a:t>LinkedIn feed schrijven</a:t>
            </a:r>
            <a:endParaRPr sz="2000"/>
          </a:p>
          <a:p>
            <a:pPr marL="457200" lvl="0" indent="-355600" algn="l" rtl="0">
              <a:spcBef>
                <a:spcPts val="0"/>
              </a:spcBef>
              <a:spcAft>
                <a:spcPts val="0"/>
              </a:spcAft>
              <a:buSzPts val="2000"/>
              <a:buChar char="●"/>
            </a:pPr>
            <a:r>
              <a:rPr lang="nl" sz="2000"/>
              <a:t>Afwijzen van kandidaten</a:t>
            </a:r>
            <a:endParaRPr sz="21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Shape 126"/>
        <p:cNvGrpSpPr/>
        <p:nvPr/>
      </p:nvGrpSpPr>
      <p:grpSpPr>
        <a:xfrm>
          <a:off x="0" y="0"/>
          <a:ext cx="0" cy="0"/>
          <a:chOff x="0" y="0"/>
          <a:chExt cx="0" cy="0"/>
        </a:xfrm>
      </p:grpSpPr>
      <p:sp>
        <p:nvSpPr>
          <p:cNvPr id="127" name="Google Shape;127;p25"/>
          <p:cNvSpPr txBox="1">
            <a:spLocks noGrp="1"/>
          </p:cNvSpPr>
          <p:nvPr>
            <p:ph type="title"/>
          </p:nvPr>
        </p:nvSpPr>
        <p:spPr>
          <a:xfrm>
            <a:off x="83850" y="1709625"/>
            <a:ext cx="8229600" cy="572700"/>
          </a:xfrm>
          <a:prstGeom prst="rect">
            <a:avLst/>
          </a:prstGeom>
        </p:spPr>
        <p:txBody>
          <a:bodyPr spcFirstLastPara="1" wrap="square" lIns="91425" tIns="91425" rIns="91425" bIns="91425" anchor="ctr" anchorCtr="0">
            <a:normAutofit fontScale="90000"/>
          </a:bodyPr>
          <a:lstStyle/>
          <a:p>
            <a:pPr marL="0" lvl="0" indent="0" algn="l" rtl="0">
              <a:spcBef>
                <a:spcPts val="0"/>
              </a:spcBef>
              <a:spcAft>
                <a:spcPts val="0"/>
              </a:spcAft>
              <a:buNone/>
            </a:pPr>
            <a:r>
              <a:rPr lang="nl"/>
              <a:t>Wie ben ik? </a:t>
            </a:r>
            <a:endParaRPr/>
          </a:p>
        </p:txBody>
      </p:sp>
      <p:sp>
        <p:nvSpPr>
          <p:cNvPr id="128" name="Google Shape;128;p25"/>
          <p:cNvSpPr txBox="1">
            <a:spLocks noGrp="1"/>
          </p:cNvSpPr>
          <p:nvPr>
            <p:ph type="body" idx="1"/>
          </p:nvPr>
        </p:nvSpPr>
        <p:spPr>
          <a:xfrm>
            <a:off x="2406875" y="2282325"/>
            <a:ext cx="2606100" cy="2439000"/>
          </a:xfrm>
          <a:prstGeom prst="rect">
            <a:avLst/>
          </a:prstGeom>
        </p:spPr>
        <p:txBody>
          <a:bodyPr spcFirstLastPara="1" wrap="square" lIns="137150" tIns="182875" rIns="137150" bIns="91425" anchor="t" anchorCtr="0">
            <a:normAutofit/>
          </a:bodyPr>
          <a:lstStyle/>
          <a:p>
            <a:pPr marL="0" lvl="0" indent="0" algn="l" rtl="0">
              <a:spcBef>
                <a:spcPts val="0"/>
              </a:spcBef>
              <a:spcAft>
                <a:spcPts val="0"/>
              </a:spcAft>
              <a:buNone/>
            </a:pPr>
            <a:r>
              <a:rPr lang="nl"/>
              <a:t>Sinds februari 2023 werkzaam als recruitment consultant </a:t>
            </a:r>
            <a:endParaRPr/>
          </a:p>
          <a:p>
            <a:pPr marL="0" lvl="0" indent="0" algn="l" rtl="0">
              <a:spcBef>
                <a:spcPts val="1000"/>
              </a:spcBef>
              <a:spcAft>
                <a:spcPts val="1000"/>
              </a:spcAft>
              <a:buNone/>
            </a:pPr>
            <a:r>
              <a:rPr lang="nl"/>
              <a:t>Daarvoor bij verschillende corporates gewerkt zoals PostNL, Randstad en Accell</a:t>
            </a:r>
            <a:endParaRPr/>
          </a:p>
        </p:txBody>
      </p:sp>
      <p:sp>
        <p:nvSpPr>
          <p:cNvPr id="129" name="Google Shape;129;p25"/>
          <p:cNvSpPr txBox="1">
            <a:spLocks noGrp="1"/>
          </p:cNvSpPr>
          <p:nvPr>
            <p:ph type="body" idx="3"/>
          </p:nvPr>
        </p:nvSpPr>
        <p:spPr>
          <a:xfrm>
            <a:off x="5608275" y="2231975"/>
            <a:ext cx="2606100" cy="2439000"/>
          </a:xfrm>
          <a:prstGeom prst="rect">
            <a:avLst/>
          </a:prstGeom>
        </p:spPr>
        <p:txBody>
          <a:bodyPr spcFirstLastPara="1" wrap="square" lIns="137150" tIns="182875" rIns="137150" bIns="91425" anchor="t" anchorCtr="0">
            <a:normAutofit/>
          </a:bodyPr>
          <a:lstStyle/>
          <a:p>
            <a:pPr marL="0" lvl="0" indent="0" algn="l" rtl="0">
              <a:spcBef>
                <a:spcPts val="0"/>
              </a:spcBef>
              <a:spcAft>
                <a:spcPts val="0"/>
              </a:spcAft>
              <a:buNone/>
            </a:pPr>
            <a:r>
              <a:rPr lang="nl"/>
              <a:t>Woon in Lemmer met 2 kids en een mijn man Kevin</a:t>
            </a:r>
            <a:endParaRPr/>
          </a:p>
          <a:p>
            <a:pPr marL="0" lvl="0" indent="0" algn="l" rtl="0">
              <a:spcBef>
                <a:spcPts val="1000"/>
              </a:spcBef>
              <a:spcAft>
                <a:spcPts val="1000"/>
              </a:spcAft>
              <a:buNone/>
            </a:pPr>
            <a:r>
              <a:rPr lang="nl"/>
              <a:t>Vrije tijd besteed ik voornamelijk aan mijn studie: deeltijd Rechten aan de Hanze in Groningen</a:t>
            </a:r>
            <a:endParaRPr/>
          </a:p>
        </p:txBody>
      </p:sp>
      <p:pic>
        <p:nvPicPr>
          <p:cNvPr id="130" name="Google Shape;130;p25"/>
          <p:cNvPicPr preferRelativeResize="0"/>
          <p:nvPr/>
        </p:nvPicPr>
        <p:blipFill>
          <a:blip r:embed="rId3">
            <a:alphaModFix/>
          </a:blip>
          <a:stretch>
            <a:fillRect/>
          </a:stretch>
        </p:blipFill>
        <p:spPr>
          <a:xfrm>
            <a:off x="2628750" y="653950"/>
            <a:ext cx="2162374" cy="1544575"/>
          </a:xfrm>
          <a:prstGeom prst="rect">
            <a:avLst/>
          </a:prstGeom>
          <a:noFill/>
          <a:ln>
            <a:noFill/>
          </a:ln>
        </p:spPr>
      </p:pic>
      <p:pic>
        <p:nvPicPr>
          <p:cNvPr id="131" name="Google Shape;131;p25"/>
          <p:cNvPicPr preferRelativeResize="0"/>
          <p:nvPr/>
        </p:nvPicPr>
        <p:blipFill>
          <a:blip r:embed="rId4">
            <a:alphaModFix/>
          </a:blip>
          <a:stretch>
            <a:fillRect/>
          </a:stretch>
        </p:blipFill>
        <p:spPr>
          <a:xfrm>
            <a:off x="5550675" y="653950"/>
            <a:ext cx="2721299" cy="14789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Shape 135"/>
        <p:cNvGrpSpPr/>
        <p:nvPr/>
      </p:nvGrpSpPr>
      <p:grpSpPr>
        <a:xfrm>
          <a:off x="0" y="0"/>
          <a:ext cx="0" cy="0"/>
          <a:chOff x="0" y="0"/>
          <a:chExt cx="0" cy="0"/>
        </a:xfrm>
      </p:grpSpPr>
      <p:sp>
        <p:nvSpPr>
          <p:cNvPr id="136" name="Google Shape;136;p26"/>
          <p:cNvSpPr txBox="1">
            <a:spLocks noGrp="1"/>
          </p:cNvSpPr>
          <p:nvPr>
            <p:ph type="title"/>
          </p:nvPr>
        </p:nvSpPr>
        <p:spPr>
          <a:xfrm>
            <a:off x="1958325" y="132600"/>
            <a:ext cx="8229600" cy="572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SzPts val="990"/>
              <a:buNone/>
            </a:pPr>
            <a:r>
              <a:rPr lang="nl" sz="2520"/>
              <a:t>AI tools die ik veel gebruik</a:t>
            </a:r>
            <a:endParaRPr sz="2520"/>
          </a:p>
        </p:txBody>
      </p:sp>
      <p:sp>
        <p:nvSpPr>
          <p:cNvPr id="137" name="Google Shape;137;p26"/>
          <p:cNvSpPr txBox="1">
            <a:spLocks noGrp="1"/>
          </p:cNvSpPr>
          <p:nvPr>
            <p:ph type="body" idx="1"/>
          </p:nvPr>
        </p:nvSpPr>
        <p:spPr>
          <a:xfrm>
            <a:off x="624850" y="1280625"/>
            <a:ext cx="6502200" cy="2712600"/>
          </a:xfrm>
          <a:prstGeom prst="rect">
            <a:avLst/>
          </a:prstGeom>
        </p:spPr>
        <p:txBody>
          <a:bodyPr spcFirstLastPara="1" wrap="square" lIns="91425" tIns="91425" rIns="91425" bIns="91425" anchor="ctr" anchorCtr="0">
            <a:noAutofit/>
          </a:bodyPr>
          <a:lstStyle/>
          <a:p>
            <a:pPr marL="0" lvl="0" indent="0" algn="l" rtl="0">
              <a:lnSpc>
                <a:spcPct val="105000"/>
              </a:lnSpc>
              <a:spcBef>
                <a:spcPts val="0"/>
              </a:spcBef>
              <a:spcAft>
                <a:spcPts val="0"/>
              </a:spcAft>
              <a:buNone/>
            </a:pPr>
            <a:r>
              <a:rPr lang="nl" sz="1400" b="1" u="sng"/>
              <a:t>Chat GPT</a:t>
            </a:r>
            <a:endParaRPr sz="1400" b="1" u="sng"/>
          </a:p>
          <a:p>
            <a:pPr marL="0" lvl="0" indent="0" algn="l" rtl="0">
              <a:lnSpc>
                <a:spcPct val="105000"/>
              </a:lnSpc>
              <a:spcBef>
                <a:spcPts val="1000"/>
              </a:spcBef>
              <a:spcAft>
                <a:spcPts val="0"/>
              </a:spcAft>
              <a:buNone/>
            </a:pPr>
            <a:r>
              <a:rPr lang="nl" sz="1400"/>
              <a:t>Met name voor creatieve teksten</a:t>
            </a:r>
            <a:endParaRPr sz="1400"/>
          </a:p>
          <a:p>
            <a:pPr marL="0" lvl="0" indent="0" algn="l" rtl="0">
              <a:lnSpc>
                <a:spcPct val="105000"/>
              </a:lnSpc>
              <a:spcBef>
                <a:spcPts val="1000"/>
              </a:spcBef>
              <a:spcAft>
                <a:spcPts val="0"/>
              </a:spcAft>
              <a:buNone/>
            </a:pPr>
            <a:r>
              <a:rPr lang="nl" sz="1400" b="1" u="sng"/>
              <a:t>Bing Chat</a:t>
            </a:r>
            <a:endParaRPr sz="1400" b="1" u="sng"/>
          </a:p>
          <a:p>
            <a:pPr marL="0" lvl="0" indent="0" algn="l" rtl="0">
              <a:lnSpc>
                <a:spcPct val="105000"/>
              </a:lnSpc>
              <a:spcBef>
                <a:spcPts val="1000"/>
              </a:spcBef>
              <a:spcAft>
                <a:spcPts val="0"/>
              </a:spcAft>
              <a:buNone/>
            </a:pPr>
            <a:r>
              <a:rPr lang="nl" sz="1400"/>
              <a:t>Fact checking</a:t>
            </a:r>
            <a:endParaRPr sz="1400"/>
          </a:p>
          <a:p>
            <a:pPr marL="0" lvl="0" indent="0" algn="l" rtl="0">
              <a:lnSpc>
                <a:spcPct val="105000"/>
              </a:lnSpc>
              <a:spcBef>
                <a:spcPts val="1000"/>
              </a:spcBef>
              <a:spcAft>
                <a:spcPts val="0"/>
              </a:spcAft>
              <a:buNone/>
            </a:pPr>
            <a:r>
              <a:rPr lang="nl" sz="1400" b="1" u="sng"/>
              <a:t>Bard</a:t>
            </a:r>
            <a:endParaRPr sz="1400" b="1" u="sng"/>
          </a:p>
          <a:p>
            <a:pPr marL="0" lvl="0" indent="0" algn="l" rtl="0">
              <a:lnSpc>
                <a:spcPct val="105000"/>
              </a:lnSpc>
              <a:spcBef>
                <a:spcPts val="1000"/>
              </a:spcBef>
              <a:spcAft>
                <a:spcPts val="0"/>
              </a:spcAft>
              <a:buNone/>
            </a:pPr>
            <a:r>
              <a:rPr lang="nl" sz="1400"/>
              <a:t>Tekst van Chat GPT checken. </a:t>
            </a:r>
            <a:endParaRPr sz="1400"/>
          </a:p>
          <a:p>
            <a:pPr marL="0" lvl="0" indent="0" algn="l" rtl="0">
              <a:lnSpc>
                <a:spcPct val="105000"/>
              </a:lnSpc>
              <a:spcBef>
                <a:spcPts val="1000"/>
              </a:spcBef>
              <a:spcAft>
                <a:spcPts val="0"/>
              </a:spcAft>
              <a:buNone/>
            </a:pPr>
            <a:endParaRPr sz="1400"/>
          </a:p>
          <a:p>
            <a:pPr marL="0" lvl="0" indent="0" algn="l" rtl="0">
              <a:lnSpc>
                <a:spcPct val="105000"/>
              </a:lnSpc>
              <a:spcBef>
                <a:spcPts val="1000"/>
              </a:spcBef>
              <a:spcAft>
                <a:spcPts val="0"/>
              </a:spcAft>
              <a:buNone/>
            </a:pPr>
            <a:endParaRPr sz="1400"/>
          </a:p>
          <a:p>
            <a:pPr marL="0" lvl="0" indent="0" algn="l" rtl="0">
              <a:lnSpc>
                <a:spcPct val="105000"/>
              </a:lnSpc>
              <a:spcBef>
                <a:spcPts val="1000"/>
              </a:spcBef>
              <a:spcAft>
                <a:spcPts val="0"/>
              </a:spcAft>
              <a:buNone/>
            </a:pPr>
            <a:endParaRPr sz="1400"/>
          </a:p>
          <a:p>
            <a:pPr marL="0" lvl="0" indent="0" algn="l" rtl="0">
              <a:lnSpc>
                <a:spcPct val="105000"/>
              </a:lnSpc>
              <a:spcBef>
                <a:spcPts val="1000"/>
              </a:spcBef>
              <a:spcAft>
                <a:spcPts val="1000"/>
              </a:spcAft>
              <a:buNone/>
            </a:pPr>
            <a:endParaRPr sz="1400"/>
          </a:p>
        </p:txBody>
      </p:sp>
      <p:sp>
        <p:nvSpPr>
          <p:cNvPr id="138" name="Google Shape;138;p26"/>
          <p:cNvSpPr/>
          <p:nvPr/>
        </p:nvSpPr>
        <p:spPr>
          <a:xfrm>
            <a:off x="1252850" y="3101800"/>
            <a:ext cx="6405900" cy="1958400"/>
          </a:xfrm>
          <a:prstGeom prst="roundRect">
            <a:avLst>
              <a:gd name="adj" fmla="val 16667"/>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139" name="Google Shape;139;p26"/>
          <p:cNvSpPr txBox="1"/>
          <p:nvPr/>
        </p:nvSpPr>
        <p:spPr>
          <a:xfrm>
            <a:off x="1441925" y="3216100"/>
            <a:ext cx="6325200" cy="1729800"/>
          </a:xfrm>
          <a:prstGeom prst="rect">
            <a:avLst/>
          </a:prstGeom>
          <a:noFill/>
          <a:ln>
            <a:noFill/>
          </a:ln>
        </p:spPr>
        <p:txBody>
          <a:bodyPr spcFirstLastPara="1" wrap="square" lIns="91425" tIns="91425" rIns="91425" bIns="91425" anchor="t" anchorCtr="0">
            <a:noAutofit/>
          </a:bodyPr>
          <a:lstStyle/>
          <a:p>
            <a:pPr marL="0" lvl="0" indent="0" algn="l" rtl="0">
              <a:lnSpc>
                <a:spcPct val="105000"/>
              </a:lnSpc>
              <a:spcBef>
                <a:spcPts val="0"/>
              </a:spcBef>
              <a:spcAft>
                <a:spcPts val="0"/>
              </a:spcAft>
              <a:buClr>
                <a:schemeClr val="dk1"/>
              </a:buClr>
              <a:buSzPts val="1100"/>
              <a:buFont typeface="Arial"/>
              <a:buNone/>
            </a:pPr>
            <a:r>
              <a:rPr lang="nl" sz="1000" u="sng">
                <a:solidFill>
                  <a:schemeClr val="dk1"/>
                </a:solidFill>
              </a:rPr>
              <a:t>Prompt: Check de tekst op grammatica</a:t>
            </a:r>
            <a:endParaRPr sz="1000" u="sng"/>
          </a:p>
          <a:p>
            <a:pPr marL="0" lvl="0" indent="0" algn="l" rtl="0">
              <a:lnSpc>
                <a:spcPct val="115000"/>
              </a:lnSpc>
              <a:spcBef>
                <a:spcPts val="1000"/>
              </a:spcBef>
              <a:spcAft>
                <a:spcPts val="0"/>
              </a:spcAft>
              <a:buNone/>
            </a:pPr>
            <a:endParaRPr sz="700">
              <a:solidFill>
                <a:schemeClr val="dk1"/>
              </a:solidFill>
            </a:endParaRPr>
          </a:p>
          <a:p>
            <a:pPr marL="0" lvl="0" indent="0" algn="l" rtl="0">
              <a:lnSpc>
                <a:spcPct val="115000"/>
              </a:lnSpc>
              <a:spcBef>
                <a:spcPts val="0"/>
              </a:spcBef>
              <a:spcAft>
                <a:spcPts val="0"/>
              </a:spcAft>
              <a:buNone/>
            </a:pPr>
            <a:r>
              <a:rPr lang="nl" sz="700">
                <a:solidFill>
                  <a:schemeClr val="dk1"/>
                </a:solidFill>
              </a:rPr>
              <a:t>De tekst is over het algemeen goed geschreven, met slechts enkele kleine fouten. Hier zijn de aanpassingen die ik zou doen:</a:t>
            </a:r>
            <a:endParaRPr sz="700">
              <a:solidFill>
                <a:schemeClr val="dk1"/>
              </a:solidFill>
            </a:endParaRPr>
          </a:p>
          <a:p>
            <a:pPr marL="457200" lvl="0" indent="-279400" algn="l" rtl="0">
              <a:lnSpc>
                <a:spcPct val="115000"/>
              </a:lnSpc>
              <a:spcBef>
                <a:spcPts val="0"/>
              </a:spcBef>
              <a:spcAft>
                <a:spcPts val="0"/>
              </a:spcAft>
              <a:buClr>
                <a:srgbClr val="1F1F1F"/>
              </a:buClr>
              <a:buSzPts val="800"/>
              <a:buChar char="●"/>
            </a:pPr>
            <a:r>
              <a:rPr lang="nl" sz="700">
                <a:solidFill>
                  <a:schemeClr val="dk1"/>
                </a:solidFill>
              </a:rPr>
              <a:t>In de eerste zin zou ik "optimaal tot uiting komt" vervangen door "optimaal tot zijn recht komt". Dit is een wat vloeiendere formulering.</a:t>
            </a:r>
            <a:endParaRPr sz="700">
              <a:solidFill>
                <a:schemeClr val="dk1"/>
              </a:solidFill>
            </a:endParaRPr>
          </a:p>
          <a:p>
            <a:pPr marL="457200" lvl="0" indent="-279400" algn="l" rtl="0">
              <a:lnSpc>
                <a:spcPct val="115000"/>
              </a:lnSpc>
              <a:spcBef>
                <a:spcPts val="0"/>
              </a:spcBef>
              <a:spcAft>
                <a:spcPts val="0"/>
              </a:spcAft>
              <a:buClr>
                <a:srgbClr val="1F1F1F"/>
              </a:buClr>
              <a:buSzPts val="800"/>
              <a:buChar char="●"/>
            </a:pPr>
            <a:r>
              <a:rPr lang="nl" sz="700">
                <a:solidFill>
                  <a:schemeClr val="dk1"/>
                </a:solidFill>
              </a:rPr>
              <a:t>In de tweede zin zou ik "moeiteloos" vervangen door "naadloos". Dit is een wat krachtigere formulering.</a:t>
            </a:r>
            <a:endParaRPr sz="700">
              <a:solidFill>
                <a:schemeClr val="dk1"/>
              </a:solidFill>
            </a:endParaRPr>
          </a:p>
          <a:p>
            <a:pPr marL="457200" lvl="0" indent="-279400" algn="l" rtl="0">
              <a:lnSpc>
                <a:spcPct val="115000"/>
              </a:lnSpc>
              <a:spcBef>
                <a:spcPts val="0"/>
              </a:spcBef>
              <a:spcAft>
                <a:spcPts val="0"/>
              </a:spcAft>
              <a:buClr>
                <a:srgbClr val="1F1F1F"/>
              </a:buClr>
              <a:buSzPts val="800"/>
              <a:buChar char="●"/>
            </a:pPr>
            <a:r>
              <a:rPr lang="nl" sz="700">
                <a:solidFill>
                  <a:schemeClr val="dk1"/>
                </a:solidFill>
              </a:rPr>
              <a:t>In de derde zin zou ik "zonder aarzeling" vervangen door "zeker". Dit is een wat kortere en krachtigere formulering.</a:t>
            </a:r>
            <a:endParaRPr sz="700">
              <a:solidFill>
                <a:schemeClr val="dk1"/>
              </a:solidFill>
            </a:endParaRPr>
          </a:p>
          <a:p>
            <a:pPr marL="457200" lvl="0" indent="-279400" algn="l" rtl="0">
              <a:lnSpc>
                <a:spcPct val="115000"/>
              </a:lnSpc>
              <a:spcBef>
                <a:spcPts val="0"/>
              </a:spcBef>
              <a:spcAft>
                <a:spcPts val="0"/>
              </a:spcAft>
              <a:buClr>
                <a:srgbClr val="1F1F1F"/>
              </a:buClr>
              <a:buSzPts val="800"/>
              <a:buChar char="●"/>
            </a:pPr>
            <a:r>
              <a:rPr lang="nl" sz="700">
                <a:solidFill>
                  <a:schemeClr val="dk1"/>
                </a:solidFill>
              </a:rPr>
              <a:t>In de vierde zin zou ik "de stand van zaken" vervangen door "de voortgang". Dit is een wat concretere formulering.</a:t>
            </a:r>
            <a:endParaRPr sz="700">
              <a:solidFill>
                <a:schemeClr val="dk1"/>
              </a:solidFill>
            </a:endParaRPr>
          </a:p>
          <a:p>
            <a:pPr marL="457200" lvl="0" indent="-279400" algn="l" rtl="0">
              <a:lnSpc>
                <a:spcPct val="115000"/>
              </a:lnSpc>
              <a:spcBef>
                <a:spcPts val="0"/>
              </a:spcBef>
              <a:spcAft>
                <a:spcPts val="0"/>
              </a:spcAft>
              <a:buClr>
                <a:srgbClr val="1F1F1F"/>
              </a:buClr>
              <a:buSzPts val="800"/>
              <a:buChar char="●"/>
            </a:pPr>
            <a:r>
              <a:rPr lang="nl" sz="700">
                <a:solidFill>
                  <a:schemeClr val="dk1"/>
                </a:solidFill>
              </a:rPr>
              <a:t>In de vijfde zin zou ik "Met overtuigende voorsprong" vervangen door "Met een overtuigende voorsprong". Dit is wat formeler taalgebruik.</a:t>
            </a:r>
            <a:endParaRPr sz="700">
              <a:solidFill>
                <a:schemeClr val="dk1"/>
              </a:solidFill>
            </a:endParaRPr>
          </a:p>
          <a:p>
            <a:pPr marL="457200" lvl="0" indent="-279400" algn="l" rtl="0">
              <a:lnSpc>
                <a:spcPct val="115000"/>
              </a:lnSpc>
              <a:spcBef>
                <a:spcPts val="0"/>
              </a:spcBef>
              <a:spcAft>
                <a:spcPts val="0"/>
              </a:spcAft>
              <a:buClr>
                <a:srgbClr val="1F1F1F"/>
              </a:buClr>
              <a:buSzPts val="800"/>
              <a:buChar char="●"/>
            </a:pPr>
            <a:r>
              <a:rPr lang="nl" sz="700">
                <a:solidFill>
                  <a:schemeClr val="dk1"/>
                </a:solidFill>
              </a:rPr>
              <a:t>In de achtste zin zou ik "communicatieve vaardigheden" vervangen door "communicatieve skills". Dit is wat moderner taalgebruik.</a:t>
            </a:r>
            <a:endParaRPr sz="700">
              <a:solidFill>
                <a:schemeClr val="dk1"/>
              </a:solidFill>
            </a:endParaRPr>
          </a:p>
          <a:p>
            <a:pPr marL="0" lvl="0" indent="0" algn="l" rtl="0">
              <a:lnSpc>
                <a:spcPct val="115000"/>
              </a:lnSpc>
              <a:spcBef>
                <a:spcPts val="0"/>
              </a:spcBef>
              <a:spcAft>
                <a:spcPts val="0"/>
              </a:spcAft>
              <a:buNone/>
            </a:pPr>
            <a:r>
              <a:rPr lang="nl" sz="700">
                <a:solidFill>
                  <a:schemeClr val="dk1"/>
                </a:solidFill>
              </a:rPr>
              <a:t>In de negende zin zou ik "proactieve houding" vervangen door "proactief optreden". Dit is wat concretere taalgebruik</a:t>
            </a:r>
            <a:endParaRPr sz="400">
              <a:solidFill>
                <a:srgbClr val="1F1F1F"/>
              </a:solidFill>
              <a:highlight>
                <a:srgbClr val="FFFFFF"/>
              </a:highlight>
            </a:endParaRPr>
          </a:p>
          <a:p>
            <a:pPr marL="0" lvl="0" indent="0" algn="l" rtl="0">
              <a:spcBef>
                <a:spcPts val="0"/>
              </a:spcBef>
              <a:spcAft>
                <a:spcPts val="0"/>
              </a:spcAft>
              <a:buNone/>
            </a:pPr>
            <a:endParaRPr sz="12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Shape 143"/>
        <p:cNvGrpSpPr/>
        <p:nvPr/>
      </p:nvGrpSpPr>
      <p:grpSpPr>
        <a:xfrm>
          <a:off x="0" y="0"/>
          <a:ext cx="0" cy="0"/>
          <a:chOff x="0" y="0"/>
          <a:chExt cx="0" cy="0"/>
        </a:xfrm>
      </p:grpSpPr>
      <p:sp>
        <p:nvSpPr>
          <p:cNvPr id="144" name="Google Shape;144;p27"/>
          <p:cNvSpPr txBox="1">
            <a:spLocks noGrp="1"/>
          </p:cNvSpPr>
          <p:nvPr>
            <p:ph type="title"/>
          </p:nvPr>
        </p:nvSpPr>
        <p:spPr>
          <a:xfrm>
            <a:off x="457200" y="446225"/>
            <a:ext cx="8229600" cy="572700"/>
          </a:xfrm>
          <a:prstGeom prst="rect">
            <a:avLst/>
          </a:prstGeom>
        </p:spPr>
        <p:txBody>
          <a:bodyPr spcFirstLastPara="1" wrap="square" lIns="91425" tIns="91425" rIns="91425" bIns="91425" anchor="ctr" anchorCtr="0">
            <a:normAutofit fontScale="90000"/>
          </a:bodyPr>
          <a:lstStyle/>
          <a:p>
            <a:pPr marL="0" lvl="0" indent="0" algn="l" rtl="0">
              <a:spcBef>
                <a:spcPts val="0"/>
              </a:spcBef>
              <a:spcAft>
                <a:spcPts val="0"/>
              </a:spcAft>
              <a:buNone/>
            </a:pPr>
            <a:r>
              <a:rPr lang="nl"/>
              <a:t>Aan de hand van vacature Productontwikkelaar</a:t>
            </a:r>
            <a:endParaRPr/>
          </a:p>
        </p:txBody>
      </p:sp>
      <p:pic>
        <p:nvPicPr>
          <p:cNvPr id="145" name="Google Shape;145;p27"/>
          <p:cNvPicPr preferRelativeResize="0"/>
          <p:nvPr/>
        </p:nvPicPr>
        <p:blipFill>
          <a:blip r:embed="rId3">
            <a:alphaModFix/>
          </a:blip>
          <a:stretch>
            <a:fillRect/>
          </a:stretch>
        </p:blipFill>
        <p:spPr>
          <a:xfrm>
            <a:off x="1042725" y="1074925"/>
            <a:ext cx="6173135" cy="38197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Shape 149"/>
        <p:cNvGrpSpPr/>
        <p:nvPr/>
      </p:nvGrpSpPr>
      <p:grpSpPr>
        <a:xfrm>
          <a:off x="0" y="0"/>
          <a:ext cx="0" cy="0"/>
          <a:chOff x="0" y="0"/>
          <a:chExt cx="0" cy="0"/>
        </a:xfrm>
      </p:grpSpPr>
      <p:sp>
        <p:nvSpPr>
          <p:cNvPr id="150" name="Google Shape;150;p28"/>
          <p:cNvSpPr txBox="1">
            <a:spLocks noGrp="1"/>
          </p:cNvSpPr>
          <p:nvPr>
            <p:ph type="title"/>
          </p:nvPr>
        </p:nvSpPr>
        <p:spPr>
          <a:xfrm>
            <a:off x="457200" y="446225"/>
            <a:ext cx="8229600" cy="572700"/>
          </a:xfrm>
          <a:prstGeom prst="rect">
            <a:avLst/>
          </a:prstGeom>
        </p:spPr>
        <p:txBody>
          <a:bodyPr spcFirstLastPara="1" wrap="square" lIns="91425" tIns="91425" rIns="91425" bIns="91425" anchor="ctr" anchorCtr="0">
            <a:normAutofit fontScale="90000"/>
          </a:bodyPr>
          <a:lstStyle/>
          <a:p>
            <a:pPr marL="0" lvl="0" indent="0" algn="l" rtl="0">
              <a:spcBef>
                <a:spcPts val="0"/>
              </a:spcBef>
              <a:spcAft>
                <a:spcPts val="0"/>
              </a:spcAft>
              <a:buNone/>
            </a:pPr>
            <a:r>
              <a:rPr lang="nl"/>
              <a:t>Prompts voor vacaturetekst</a:t>
            </a:r>
            <a:endParaRPr/>
          </a:p>
        </p:txBody>
      </p:sp>
      <p:sp>
        <p:nvSpPr>
          <p:cNvPr id="151" name="Google Shape;151;p28"/>
          <p:cNvSpPr txBox="1">
            <a:spLocks noGrp="1"/>
          </p:cNvSpPr>
          <p:nvPr>
            <p:ph type="body" idx="1"/>
          </p:nvPr>
        </p:nvSpPr>
        <p:spPr>
          <a:xfrm>
            <a:off x="547950" y="1204650"/>
            <a:ext cx="3776100" cy="27342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nl" sz="1500" i="1" u="sng">
                <a:highlight>
                  <a:srgbClr val="FFFFFF"/>
                </a:highlight>
              </a:rPr>
              <a:t>Geef Chat in: </a:t>
            </a:r>
            <a:endParaRPr sz="1500" i="1" u="sng">
              <a:highlight>
                <a:srgbClr val="FFFFFF"/>
              </a:highlight>
            </a:endParaRPr>
          </a:p>
          <a:p>
            <a:pPr marL="0" lvl="0" indent="0" algn="l" rtl="0">
              <a:spcBef>
                <a:spcPts val="1000"/>
              </a:spcBef>
              <a:spcAft>
                <a:spcPts val="0"/>
              </a:spcAft>
              <a:buNone/>
            </a:pPr>
            <a:r>
              <a:rPr lang="nl" sz="1500" i="1">
                <a:highlight>
                  <a:srgbClr val="FFFFFF"/>
                </a:highlight>
              </a:rPr>
              <a:t>Maak een vacaturetekst voor de volgende vacature: &lt;Plak de tekst van de functieomschrijving erin&gt;</a:t>
            </a:r>
            <a:endParaRPr sz="1500" i="1">
              <a:highlight>
                <a:srgbClr val="FFFFFF"/>
              </a:highlight>
            </a:endParaRPr>
          </a:p>
          <a:p>
            <a:pPr marL="0" lvl="0" indent="0" algn="l" rtl="0">
              <a:spcBef>
                <a:spcPts val="1000"/>
              </a:spcBef>
              <a:spcAft>
                <a:spcPts val="1000"/>
              </a:spcAft>
              <a:buNone/>
            </a:pPr>
            <a:endParaRPr sz="1500" i="1">
              <a:highlight>
                <a:srgbClr val="FFFFFF"/>
              </a:highlight>
            </a:endParaRPr>
          </a:p>
        </p:txBody>
      </p:sp>
      <p:pic>
        <p:nvPicPr>
          <p:cNvPr id="152" name="Google Shape;152;p28"/>
          <p:cNvPicPr preferRelativeResize="0"/>
          <p:nvPr/>
        </p:nvPicPr>
        <p:blipFill>
          <a:blip r:embed="rId3">
            <a:alphaModFix/>
          </a:blip>
          <a:stretch>
            <a:fillRect/>
          </a:stretch>
        </p:blipFill>
        <p:spPr>
          <a:xfrm>
            <a:off x="5094575" y="383075"/>
            <a:ext cx="3364754" cy="381977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Shape 156"/>
        <p:cNvGrpSpPr/>
        <p:nvPr/>
      </p:nvGrpSpPr>
      <p:grpSpPr>
        <a:xfrm>
          <a:off x="0" y="0"/>
          <a:ext cx="0" cy="0"/>
          <a:chOff x="0" y="0"/>
          <a:chExt cx="0" cy="0"/>
        </a:xfrm>
      </p:grpSpPr>
      <p:sp>
        <p:nvSpPr>
          <p:cNvPr id="157" name="Google Shape;157;p29"/>
          <p:cNvSpPr txBox="1">
            <a:spLocks noGrp="1"/>
          </p:cNvSpPr>
          <p:nvPr>
            <p:ph type="body" idx="1"/>
          </p:nvPr>
        </p:nvSpPr>
        <p:spPr>
          <a:xfrm>
            <a:off x="581975" y="1069325"/>
            <a:ext cx="3776100" cy="27342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endParaRPr sz="1800"/>
          </a:p>
          <a:p>
            <a:pPr marL="0" lvl="0" indent="0" algn="l" rtl="0">
              <a:spcBef>
                <a:spcPts val="1000"/>
              </a:spcBef>
              <a:spcAft>
                <a:spcPts val="0"/>
              </a:spcAft>
              <a:buClr>
                <a:schemeClr val="dk1"/>
              </a:buClr>
              <a:buSzPts val="1100"/>
              <a:buFont typeface="Arial"/>
              <a:buNone/>
            </a:pPr>
            <a:r>
              <a:rPr lang="nl" sz="1500" i="1" u="sng">
                <a:highlight>
                  <a:schemeClr val="lt1"/>
                </a:highlight>
              </a:rPr>
              <a:t>Geef Chat in:</a:t>
            </a:r>
            <a:endParaRPr sz="1500" i="1" u="sng">
              <a:highlight>
                <a:schemeClr val="lt1"/>
              </a:highlight>
            </a:endParaRPr>
          </a:p>
          <a:p>
            <a:pPr marL="0" lvl="0" indent="0" algn="l" rtl="0">
              <a:spcBef>
                <a:spcPts val="1000"/>
              </a:spcBef>
              <a:spcAft>
                <a:spcPts val="0"/>
              </a:spcAft>
              <a:buClr>
                <a:schemeClr val="dk1"/>
              </a:buClr>
              <a:buSzPts val="1100"/>
              <a:buFont typeface="Arial"/>
              <a:buNone/>
            </a:pPr>
            <a:r>
              <a:rPr lang="nl" sz="1500" i="1">
                <a:highlight>
                  <a:schemeClr val="lt1"/>
                </a:highlight>
              </a:rPr>
              <a:t>Maak de vacaturetekst in de volgende layout: &lt;Plak hier het template van je vacaturetekst&gt; </a:t>
            </a:r>
            <a:endParaRPr sz="1500" i="1">
              <a:highlight>
                <a:schemeClr val="lt1"/>
              </a:highlight>
            </a:endParaRPr>
          </a:p>
          <a:p>
            <a:pPr marL="0" lvl="0" indent="0" algn="ctr" rtl="0">
              <a:spcBef>
                <a:spcPts val="1000"/>
              </a:spcBef>
              <a:spcAft>
                <a:spcPts val="1000"/>
              </a:spcAft>
              <a:buNone/>
            </a:pPr>
            <a:endParaRPr sz="1800"/>
          </a:p>
        </p:txBody>
      </p:sp>
      <p:pic>
        <p:nvPicPr>
          <p:cNvPr id="158" name="Google Shape;158;p29"/>
          <p:cNvPicPr preferRelativeResize="0"/>
          <p:nvPr/>
        </p:nvPicPr>
        <p:blipFill>
          <a:blip r:embed="rId3">
            <a:alphaModFix/>
          </a:blip>
          <a:stretch>
            <a:fillRect/>
          </a:stretch>
        </p:blipFill>
        <p:spPr>
          <a:xfrm>
            <a:off x="5010525" y="68375"/>
            <a:ext cx="4010475" cy="46841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Shape 162"/>
        <p:cNvGrpSpPr/>
        <p:nvPr/>
      </p:nvGrpSpPr>
      <p:grpSpPr>
        <a:xfrm>
          <a:off x="0" y="0"/>
          <a:ext cx="0" cy="0"/>
          <a:chOff x="0" y="0"/>
          <a:chExt cx="0" cy="0"/>
        </a:xfrm>
      </p:grpSpPr>
      <p:sp>
        <p:nvSpPr>
          <p:cNvPr id="163" name="Google Shape;163;p30"/>
          <p:cNvSpPr txBox="1">
            <a:spLocks noGrp="1"/>
          </p:cNvSpPr>
          <p:nvPr>
            <p:ph type="title"/>
          </p:nvPr>
        </p:nvSpPr>
        <p:spPr>
          <a:xfrm>
            <a:off x="457200" y="446225"/>
            <a:ext cx="8229600" cy="572700"/>
          </a:xfrm>
          <a:prstGeom prst="rect">
            <a:avLst/>
          </a:prstGeom>
        </p:spPr>
        <p:txBody>
          <a:bodyPr spcFirstLastPara="1" wrap="square" lIns="91425" tIns="91425" rIns="91425" bIns="91425" anchor="ctr" anchorCtr="0">
            <a:normAutofit fontScale="90000"/>
          </a:bodyPr>
          <a:lstStyle/>
          <a:p>
            <a:pPr marL="0" lvl="0" indent="0" algn="l" rtl="0">
              <a:spcBef>
                <a:spcPts val="0"/>
              </a:spcBef>
              <a:spcAft>
                <a:spcPts val="0"/>
              </a:spcAft>
              <a:buNone/>
            </a:pPr>
            <a:r>
              <a:rPr lang="nl"/>
              <a:t>Prompt voor storytelling in de vacaturetekst</a:t>
            </a:r>
            <a:endParaRPr/>
          </a:p>
        </p:txBody>
      </p:sp>
      <p:sp>
        <p:nvSpPr>
          <p:cNvPr id="164" name="Google Shape;164;p30"/>
          <p:cNvSpPr txBox="1">
            <a:spLocks noGrp="1"/>
          </p:cNvSpPr>
          <p:nvPr>
            <p:ph type="body" idx="1"/>
          </p:nvPr>
        </p:nvSpPr>
        <p:spPr>
          <a:xfrm>
            <a:off x="457200" y="1834900"/>
            <a:ext cx="3776100" cy="2734200"/>
          </a:xfrm>
          <a:prstGeom prst="rect">
            <a:avLst/>
          </a:prstGeom>
          <a:solidFill>
            <a:schemeClr val="accent3"/>
          </a:solidFill>
          <a:ln w="76200" cap="flat" cmpd="sng">
            <a:solidFill>
              <a:srgbClr val="000000"/>
            </a:solidFill>
            <a:prstDash val="solid"/>
            <a:round/>
            <a:headEnd type="none" w="sm" len="sm"/>
            <a:tailEnd type="none" w="sm" len="sm"/>
          </a:ln>
        </p:spPr>
        <p:txBody>
          <a:bodyPr spcFirstLastPara="1" wrap="square" lIns="91425" tIns="91425" rIns="91425" bIns="91425" anchor="t" anchorCtr="0">
            <a:normAutofit/>
          </a:bodyPr>
          <a:lstStyle/>
          <a:p>
            <a:pPr marL="0" lvl="0" indent="0" algn="l" rtl="0">
              <a:spcBef>
                <a:spcPts val="0"/>
              </a:spcBef>
              <a:spcAft>
                <a:spcPts val="0"/>
              </a:spcAft>
              <a:buNone/>
            </a:pPr>
            <a:r>
              <a:rPr lang="nl" sz="1200">
                <a:solidFill>
                  <a:srgbClr val="343541"/>
                </a:solidFill>
                <a:latin typeface="Roboto"/>
                <a:ea typeface="Roboto"/>
                <a:cs typeface="Roboto"/>
                <a:sym typeface="Roboto"/>
              </a:rPr>
              <a:t>Begin de vacature met storytelling. Hier moet het volgende naar voren komen:&lt; HIER OMSCHRIJF JE SPECIFIEK HOE EEN DAG ERUIT ZIET&gt;</a:t>
            </a:r>
            <a:endParaRPr sz="1200">
              <a:solidFill>
                <a:srgbClr val="343541"/>
              </a:solidFill>
              <a:latin typeface="Roboto"/>
              <a:ea typeface="Roboto"/>
              <a:cs typeface="Roboto"/>
              <a:sym typeface="Roboto"/>
            </a:endParaRPr>
          </a:p>
          <a:p>
            <a:pPr marL="0" lvl="0" indent="0" algn="l" rtl="0">
              <a:spcBef>
                <a:spcPts val="1000"/>
              </a:spcBef>
              <a:spcAft>
                <a:spcPts val="1000"/>
              </a:spcAft>
              <a:buNone/>
            </a:pPr>
            <a:r>
              <a:rPr lang="nl" sz="1200">
                <a:solidFill>
                  <a:srgbClr val="343541"/>
                </a:solidFill>
                <a:latin typeface="Roboto"/>
                <a:ea typeface="Roboto"/>
                <a:cs typeface="Roboto"/>
                <a:sym typeface="Roboto"/>
              </a:rPr>
              <a:t>VB: Een dag uit het leven van een productontwikkelaar. Klant belt dat het recept van de brownie mix aangepast moet worden naar meer duurzamere ingredienten. De productmanager gaat aan de slag: In de functie weegt deze medewerker nauwkeurig, test in onze testkeuken maar is er ook bij de eerste productie.</a:t>
            </a:r>
            <a:endParaRPr/>
          </a:p>
        </p:txBody>
      </p:sp>
      <p:sp>
        <p:nvSpPr>
          <p:cNvPr id="165" name="Google Shape;165;p30"/>
          <p:cNvSpPr txBox="1">
            <a:spLocks noGrp="1"/>
          </p:cNvSpPr>
          <p:nvPr>
            <p:ph type="body" idx="2"/>
          </p:nvPr>
        </p:nvSpPr>
        <p:spPr>
          <a:xfrm>
            <a:off x="4572000" y="1673250"/>
            <a:ext cx="4004400" cy="2895900"/>
          </a:xfrm>
          <a:prstGeom prst="rect">
            <a:avLst/>
          </a:prstGeom>
          <a:ln w="76200" cap="flat" cmpd="sng">
            <a:solidFill>
              <a:schemeClr val="dk1"/>
            </a:solidFill>
            <a:prstDash val="solid"/>
            <a:round/>
            <a:headEnd type="none" w="sm" len="sm"/>
            <a:tailEnd type="none" w="sm" len="sm"/>
          </a:ln>
        </p:spPr>
        <p:txBody>
          <a:bodyPr spcFirstLastPara="1" wrap="square" lIns="91425" tIns="91425" rIns="91425" bIns="91425" anchor="t" anchorCtr="0">
            <a:normAutofit fontScale="70000" lnSpcReduction="10000"/>
          </a:bodyPr>
          <a:lstStyle/>
          <a:p>
            <a:pPr marL="0" lvl="0" indent="0" algn="l" rtl="0">
              <a:spcBef>
                <a:spcPts val="0"/>
              </a:spcBef>
              <a:spcAft>
                <a:spcPts val="0"/>
              </a:spcAft>
              <a:buNone/>
            </a:pPr>
            <a:r>
              <a:rPr lang="nl" sz="1100"/>
              <a:t>Het is een stralende ochtend bij Royal Smilde, en de zon begroet de bakkerij locatie in Edam. De geur van versgebakken brood vult de lucht terwijl de bakkers druk in de weer zijn. In het hart van dit bruisende bedrijf begint de dag voor onze toegewijde Productontwikkelaar.</a:t>
            </a:r>
            <a:endParaRPr sz="1100"/>
          </a:p>
          <a:p>
            <a:pPr marL="0" lvl="0" indent="0" algn="l" rtl="0">
              <a:spcBef>
                <a:spcPts val="0"/>
              </a:spcBef>
              <a:spcAft>
                <a:spcPts val="0"/>
              </a:spcAft>
              <a:buNone/>
            </a:pPr>
            <a:endParaRPr sz="1100"/>
          </a:p>
          <a:p>
            <a:pPr marL="0" lvl="0" indent="0" algn="l" rtl="0">
              <a:spcBef>
                <a:spcPts val="0"/>
              </a:spcBef>
              <a:spcAft>
                <a:spcPts val="0"/>
              </a:spcAft>
              <a:buNone/>
            </a:pPr>
            <a:r>
              <a:rPr lang="nl" sz="1100"/>
              <a:t>De ochtend begint met een telefoontje dat de koers van de dag zal bepalen. Onze klant, een trouwe partner in bakkerijproducten, belt met een nieuwe uitdaging: ze willen hun beroemde browniemix herformuleren met duurzamere ingrediënten. Ze zijn vastbesloten om een positieve impact op het milieu te hebben en willen dat hun producten hierin meegaan.</a:t>
            </a:r>
            <a:endParaRPr sz="1100"/>
          </a:p>
          <a:p>
            <a:pPr marL="0" lvl="0" indent="0" algn="l" rtl="0">
              <a:spcBef>
                <a:spcPts val="0"/>
              </a:spcBef>
              <a:spcAft>
                <a:spcPts val="0"/>
              </a:spcAft>
              <a:buNone/>
            </a:pPr>
            <a:r>
              <a:rPr lang="nl" sz="1100"/>
              <a:t>Onze Productontwikkelaar, die altijd klaarstaat voor nieuwe uitdagingen, neemt de leiding. Met een notitieblok vol aantekeningen begint hij aan zijn taak. Als een ware chef-kok in een laboratoriumjas, begint hij met het nauwkeurig afwegen en analyseren van de bestaande browniemix. Elke gram telt, en </a:t>
            </a:r>
            <a:r>
              <a:rPr lang="nl" sz="1100" b="1"/>
              <a:t>hij </a:t>
            </a:r>
            <a:r>
              <a:rPr lang="nl" sz="1100"/>
              <a:t>is vastbesloten om de perfecte balans te vinden tussen smaak, textuur en duurzaamheid.</a:t>
            </a:r>
            <a:endParaRPr sz="1100"/>
          </a:p>
          <a:p>
            <a:pPr marL="0" lvl="0" indent="0" algn="l" rtl="0">
              <a:spcBef>
                <a:spcPts val="0"/>
              </a:spcBef>
              <a:spcAft>
                <a:spcPts val="0"/>
              </a:spcAft>
              <a:buNone/>
            </a:pPr>
            <a:endParaRPr sz="1100"/>
          </a:p>
          <a:p>
            <a:pPr marL="0" lvl="0" indent="0" algn="l" rtl="0">
              <a:spcBef>
                <a:spcPts val="0"/>
              </a:spcBef>
              <a:spcAft>
                <a:spcPts val="0"/>
              </a:spcAft>
              <a:buNone/>
            </a:pPr>
            <a:r>
              <a:rPr lang="nl" sz="1100"/>
              <a:t>De ochtend verstrijkt snel terwijl</a:t>
            </a:r>
            <a:r>
              <a:rPr lang="nl" sz="1100" b="1"/>
              <a:t> hij </a:t>
            </a:r>
            <a:r>
              <a:rPr lang="nl" sz="1100"/>
              <a:t>verschillende ingrediënten mixt en matcht, en de testkeuken van Royal Smilde verandert in een smaakvol laboratorium. Onze Productontwikkelaar proeft, ruikt en voelt aan de browniebeslag, op zoek naar de subtiele nuances die het verschil zullen maken. Duurzame chocolade, lokaal geproduceerde noten, en biologische suikers worden zorgvuldig toegevoegd en getest.</a:t>
            </a:r>
            <a:endParaRPr/>
          </a:p>
        </p:txBody>
      </p:sp>
      <p:sp>
        <p:nvSpPr>
          <p:cNvPr id="166" name="Google Shape;166;p30"/>
          <p:cNvSpPr txBox="1">
            <a:spLocks noGrp="1"/>
          </p:cNvSpPr>
          <p:nvPr>
            <p:ph type="subTitle" idx="3"/>
          </p:nvPr>
        </p:nvSpPr>
        <p:spPr>
          <a:xfrm>
            <a:off x="457200" y="1164900"/>
            <a:ext cx="3776100" cy="572700"/>
          </a:xfrm>
          <a:prstGeom prst="rect">
            <a:avLst/>
          </a:prstGeom>
        </p:spPr>
        <p:txBody>
          <a:bodyPr spcFirstLastPara="1" wrap="square" lIns="91425" tIns="91425" rIns="91425" bIns="91425" anchor="b" anchorCtr="0">
            <a:normAutofit/>
          </a:bodyPr>
          <a:lstStyle/>
          <a:p>
            <a:pPr marL="0" lvl="0" indent="0" algn="l" rtl="0">
              <a:spcBef>
                <a:spcPts val="0"/>
              </a:spcBef>
              <a:spcAft>
                <a:spcPts val="1200"/>
              </a:spcAft>
              <a:buNone/>
            </a:pPr>
            <a:r>
              <a:rPr lang="nl"/>
              <a:t>Prompt</a:t>
            </a:r>
            <a:endParaRPr/>
          </a:p>
        </p:txBody>
      </p:sp>
      <p:sp>
        <p:nvSpPr>
          <p:cNvPr id="167" name="Google Shape;167;p30"/>
          <p:cNvSpPr txBox="1">
            <a:spLocks noGrp="1"/>
          </p:cNvSpPr>
          <p:nvPr>
            <p:ph type="subTitle" idx="4"/>
          </p:nvPr>
        </p:nvSpPr>
        <p:spPr>
          <a:xfrm>
            <a:off x="4800400" y="1164900"/>
            <a:ext cx="3776100" cy="572700"/>
          </a:xfrm>
          <a:prstGeom prst="rect">
            <a:avLst/>
          </a:prstGeom>
        </p:spPr>
        <p:txBody>
          <a:bodyPr spcFirstLastPara="1" wrap="square" lIns="91425" tIns="91425" rIns="91425" bIns="91425" anchor="b" anchorCtr="0">
            <a:normAutofit/>
          </a:bodyPr>
          <a:lstStyle/>
          <a:p>
            <a:pPr marL="0" lvl="0" indent="0" algn="l" rtl="0">
              <a:spcBef>
                <a:spcPts val="0"/>
              </a:spcBef>
              <a:spcAft>
                <a:spcPts val="1200"/>
              </a:spcAft>
              <a:buNone/>
            </a:pPr>
            <a:r>
              <a:rPr lang="nl"/>
              <a:t>Uitkomst Chat</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Shape 171"/>
        <p:cNvGrpSpPr/>
        <p:nvPr/>
      </p:nvGrpSpPr>
      <p:grpSpPr>
        <a:xfrm>
          <a:off x="0" y="0"/>
          <a:ext cx="0" cy="0"/>
          <a:chOff x="0" y="0"/>
          <a:chExt cx="0" cy="0"/>
        </a:xfrm>
      </p:grpSpPr>
      <p:sp>
        <p:nvSpPr>
          <p:cNvPr id="172" name="Google Shape;172;p31"/>
          <p:cNvSpPr txBox="1">
            <a:spLocks noGrp="1"/>
          </p:cNvSpPr>
          <p:nvPr>
            <p:ph type="title"/>
          </p:nvPr>
        </p:nvSpPr>
        <p:spPr>
          <a:xfrm>
            <a:off x="388000" y="258300"/>
            <a:ext cx="8520600" cy="841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nl" sz="2520"/>
              <a:t>Prompts voor LinkedIn Feeds</a:t>
            </a:r>
            <a:endParaRPr sz="2520"/>
          </a:p>
        </p:txBody>
      </p:sp>
      <p:sp>
        <p:nvSpPr>
          <p:cNvPr id="173" name="Google Shape;173;p31"/>
          <p:cNvSpPr txBox="1"/>
          <p:nvPr/>
        </p:nvSpPr>
        <p:spPr>
          <a:xfrm>
            <a:off x="621550" y="1225388"/>
            <a:ext cx="7501500" cy="1053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nl" sz="1200">
                <a:solidFill>
                  <a:srgbClr val="343541"/>
                </a:solidFill>
                <a:latin typeface="Roboto"/>
                <a:ea typeface="Roboto"/>
                <a:cs typeface="Roboto"/>
                <a:sym typeface="Roboto"/>
              </a:rPr>
              <a:t>Read: &lt;Geef hier je vacaturetekst in&gt;, </a:t>
            </a:r>
            <a:endParaRPr sz="1200">
              <a:solidFill>
                <a:srgbClr val="343541"/>
              </a:solidFill>
              <a:latin typeface="Roboto"/>
              <a:ea typeface="Roboto"/>
              <a:cs typeface="Roboto"/>
              <a:sym typeface="Roboto"/>
            </a:endParaRPr>
          </a:p>
          <a:p>
            <a:pPr marL="0" lvl="0" indent="0" algn="l" rtl="0">
              <a:spcBef>
                <a:spcPts val="0"/>
              </a:spcBef>
              <a:spcAft>
                <a:spcPts val="0"/>
              </a:spcAft>
              <a:buNone/>
            </a:pPr>
            <a:r>
              <a:rPr lang="nl" sz="1100">
                <a:solidFill>
                  <a:schemeClr val="dk1"/>
                </a:solidFill>
              </a:rPr>
              <a:t>Maak een LinkedIN feed voor deze vacature. Volgens deze instructies: Wees duidelijk en beknopt.  Gebruik eenvoudige en directe woorden, zoals “Solliciteer nu”, “Lees meer” of “Neem contact op”.</a:t>
            </a:r>
            <a:endParaRPr sz="1100">
              <a:solidFill>
                <a:schemeClr val="dk1"/>
              </a:solidFill>
            </a:endParaRPr>
          </a:p>
          <a:p>
            <a:pPr marL="0" lvl="0" indent="0" algn="l" rtl="0">
              <a:lnSpc>
                <a:spcPct val="115000"/>
              </a:lnSpc>
              <a:spcBef>
                <a:spcPts val="0"/>
              </a:spcBef>
              <a:spcAft>
                <a:spcPts val="0"/>
              </a:spcAft>
              <a:buNone/>
            </a:pPr>
            <a:r>
              <a:rPr lang="nl" sz="1100">
                <a:solidFill>
                  <a:schemeClr val="dk1"/>
                </a:solidFill>
              </a:rPr>
              <a:t>Creëer opwinding. Benadruk de voordelen van de baan. Gebruik maximaal 6 volledige zinnen. Schrijf de tekst als een copywriter. Maak geen gebruik van opsommingen. </a:t>
            </a:r>
            <a:endParaRPr sz="1200">
              <a:solidFill>
                <a:srgbClr val="343541"/>
              </a:solidFill>
              <a:latin typeface="Roboto"/>
              <a:ea typeface="Roboto"/>
              <a:cs typeface="Roboto"/>
              <a:sym typeface="Roboto"/>
            </a:endParaRPr>
          </a:p>
        </p:txBody>
      </p:sp>
      <p:sp>
        <p:nvSpPr>
          <p:cNvPr id="174" name="Google Shape;174;p31"/>
          <p:cNvSpPr txBox="1"/>
          <p:nvPr/>
        </p:nvSpPr>
        <p:spPr>
          <a:xfrm>
            <a:off x="1903125" y="2403675"/>
            <a:ext cx="4084200" cy="2072700"/>
          </a:xfrm>
          <a:prstGeom prst="rect">
            <a:avLst/>
          </a:prstGeom>
          <a:noFill/>
          <a:ln w="28575" cap="flat" cmpd="sng">
            <a:solidFill>
              <a:schemeClr val="accent3"/>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nl" sz="1100">
                <a:solidFill>
                  <a:schemeClr val="lt1"/>
                </a:solidFill>
                <a:highlight>
                  <a:schemeClr val="accent3"/>
                </a:highlight>
                <a:latin typeface="Roboto"/>
                <a:ea typeface="Roboto"/>
                <a:cs typeface="Roboto"/>
                <a:sym typeface="Roboto"/>
              </a:rPr>
              <a:t>🌟 Wil jij jouw passie voor bakken omzetten in innovatieve producten? Word Productontwikkelaar bij Royal Smilde en maak deel uit van ons dynamische team! 💼 Ontwikkel nieuwe bakkerijproducten van concept tot marktintroductie. 🍰 Gebruik jouw kennis van voedingstechnologie en creëer de smaak van morgen. 🌐 Werk in een internationale omgeving en groei met ons mee. Klaar voor een nieuwe uitdaging? Solliciteer nu en geef jouw carrière een boost! 🚀 Lees meer: [Link naar vacature] #Vacature #Productontwikkelaar #Bakkerswereld #Innovatie #SolliciteerNu</a:t>
            </a:r>
            <a:endParaRPr sz="1300">
              <a:solidFill>
                <a:schemeClr val="lt1"/>
              </a:solidFill>
              <a:highlight>
                <a:schemeClr val="accent3"/>
              </a:highlight>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1224</Words>
  <Application>Microsoft Office PowerPoint</Application>
  <PresentationFormat>Diavoorstelling (16:9)</PresentationFormat>
  <Paragraphs>72</Paragraphs>
  <Slides>11</Slides>
  <Notes>11</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11</vt:i4>
      </vt:variant>
    </vt:vector>
  </HeadingPairs>
  <TitlesOfParts>
    <vt:vector size="16" baseType="lpstr">
      <vt:lpstr>Arial</vt:lpstr>
      <vt:lpstr>Hanken Grotesk</vt:lpstr>
      <vt:lpstr>Roboto</vt:lpstr>
      <vt:lpstr>Hanken Grotesk SemiBold</vt:lpstr>
      <vt:lpstr>Simple Light</vt:lpstr>
      <vt:lpstr>Hoe Je Bij Recruitment 50% Tijd Kunt Besparen door Inzet van ChatGPT</vt:lpstr>
      <vt:lpstr>Agenda</vt:lpstr>
      <vt:lpstr>Wie ben ik? </vt:lpstr>
      <vt:lpstr>AI tools die ik veel gebruik</vt:lpstr>
      <vt:lpstr>Aan de hand van vacature Productontwikkelaar</vt:lpstr>
      <vt:lpstr>Prompts voor vacaturetekst</vt:lpstr>
      <vt:lpstr>PowerPoint-presentatie</vt:lpstr>
      <vt:lpstr>Prompt voor storytelling in de vacaturetekst</vt:lpstr>
      <vt:lpstr>Prompts voor LinkedIn Feeds</vt:lpstr>
      <vt:lpstr>Afwijzen van Kandidaten met Respect</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Hoe Je Bij Recruitment 50% Tijd Kunt Besparen door Inzet van ChatGPT</dc:title>
  <dc:creator>Cornelia Lam</dc:creator>
  <cp:lastModifiedBy>Anneke Post</cp:lastModifiedBy>
  <cp:revision>1</cp:revision>
  <dcterms:modified xsi:type="dcterms:W3CDTF">2023-09-18T07:20:45Z</dcterms:modified>
</cp:coreProperties>
</file>